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2A1"/>
    <a:srgbClr val="FF82A0"/>
    <a:srgbClr val="FF81A1"/>
    <a:srgbClr val="E55F80"/>
    <a:srgbClr val="FE83A0"/>
    <a:srgbClr val="F37694"/>
    <a:srgbClr val="F578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>
        <p:scale>
          <a:sx n="40" d="100"/>
          <a:sy n="40" d="100"/>
        </p:scale>
        <p:origin x="1089" y="12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749A0-75A4-475A-9A3B-C0D0877377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6691F0-5F09-4F7F-A5BC-1ABEDD66A3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269F2-78BC-4E46-9C11-4A1BCCD6D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97217-E790-43E7-BB9A-CBFAAE679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8BEE0-DF93-4945-B9EF-C6902F75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8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60E6B-3186-4DF2-AA0B-2CA03308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791792-E1A2-490A-AE35-D5CD4892BD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2FEB0-CF41-481D-8879-93D82B41D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BA319-490D-4FF4-B2A9-957840B3B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7012F-22C7-4341-8A40-6DB27300C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353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B3092F-07C7-4C6D-BCC4-DB92CB94DB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ACF122-B3CB-40A8-A456-5F4CFFFD3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3DDEB-7931-4CB3-B58A-2CFE7E436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3D87E-B348-46F7-A817-0E5D30B12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C012C-F134-4D07-9688-DDE1A63E7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68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67DC1-15F1-43AE-9B9D-793F795D3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EC8AC-916E-4765-A319-F57E6CBDC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1070F-9F05-4F17-A0B7-D5C62EC1B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81FD7-C2FD-4A64-8A1F-F92B7EADA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C73DD-8103-43F1-BEFA-B07845629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056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D76E4-C7C2-4C1B-9C0D-0B74590C0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9C369C-A2BE-4465-901E-703459AE4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2A6DDC-4056-4D97-A2D6-6112FA3F5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51959-0295-484C-A7F5-A36083EF0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417BC-3FEC-4992-A8EA-6CD0E023A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65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7E56F-15F4-4A3F-940E-9410B4231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41663-E402-45DB-95A3-B1422A9EF4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D086F4-6314-4740-9A07-74CA9008D7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8A8007-F188-4F96-A798-EE15CE4FF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B74616-8BF7-4E6F-9173-7F18227E0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3EF6E-966A-4690-8A44-53CD26984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356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74A2-04F0-4FC3-AFDE-6C9BA9B8F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B42D83-6F30-42AF-964C-0DEE1BC1E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331400-7BCD-4876-AA73-9B020672E4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44EFCA-3D68-4931-8734-10BD5E488F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82BD9A-BB28-4681-B041-B2AF88FD96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60FB18-5752-4911-A56A-CF4C406CE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222886-5C91-4E96-9E54-A62FA7C28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B54A0A-72F9-41DA-A93E-52FC0F36D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921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66863-822A-4627-AB0A-F3AD0CA4D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3D60F2-DD60-4740-AB9C-7B57382E5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0109FA-2412-42D0-BF71-B3207B709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0EB14D-2814-4C67-9509-A84D5CCB2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365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47D9F3-5315-4D9F-9993-10502ACB7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6798FF-503B-4DC3-9421-96EAFEE5E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15E3D5-012E-40E1-8CCD-8D31D4858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376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69267-0E94-46E7-B33E-DE8AA2D11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74F0C-461D-4DAE-804F-F51722720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C34DF-38E0-47F0-8217-36EBBEFA4D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81813-F2A9-46D9-A8C5-631EA02BA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4C8181-996B-4803-804F-835F04DC4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7AD444-E5F4-426E-AC14-2E0BE33CA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1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C69D2-81A0-44F7-9A69-C816072D0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4803A-8534-4F78-B38E-7CB30DA35A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0DA4A5-965C-4F4A-ADE9-4EBFA0065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99B2F-0C3D-499C-B461-965161472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3787C4-5602-4C46-918E-D4E1C0944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9BF60-CB89-4CBD-85F7-ED6111DF8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0FEA1F-E176-4015-B2C8-BFE0C7924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088BB-53FE-463F-AB20-400414F470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0DE29-C53A-45B6-AF24-CE8EA2F5A8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3E3A6-48AD-4FAD-A0C0-6CBCFA09C4EA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9E1E0-9BD3-4594-A469-7ABB440419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A25BA-751C-47BF-AD32-91B71FF6CE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A8C0C-73BC-4EDC-9623-1E5A907A4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27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5CC9553-287E-4995-92BA-ED607D701112}"/>
              </a:ext>
            </a:extLst>
          </p:cNvPr>
          <p:cNvGrpSpPr/>
          <p:nvPr/>
        </p:nvGrpSpPr>
        <p:grpSpPr>
          <a:xfrm>
            <a:off x="-1499504" y="0"/>
            <a:ext cx="15191008" cy="6879429"/>
            <a:chOff x="-1499504" y="0"/>
            <a:chExt cx="15191008" cy="687942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7F48073-85DB-415E-A2AE-E821756C3A5C}"/>
                </a:ext>
              </a:extLst>
            </p:cNvPr>
            <p:cNvSpPr/>
            <p:nvPr/>
          </p:nvSpPr>
          <p:spPr>
            <a:xfrm>
              <a:off x="-1499504" y="21429"/>
              <a:ext cx="15191008" cy="6858000"/>
            </a:xfrm>
            <a:prstGeom prst="rect">
              <a:avLst/>
            </a:prstGeom>
            <a:solidFill>
              <a:srgbClr val="FF8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7CC20C9-2637-4793-A6FA-A46C74FA7780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7868EC01-E17F-49A7-921D-04BC58613CA2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6858000"/>
                <a:chOff x="0" y="0"/>
                <a:chExt cx="12192000" cy="6858000"/>
              </a:xfrm>
            </p:grpSpPr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386744FD-98A3-4EB8-92F0-4B33F59F52E4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2192000" cy="6858000"/>
                </a:xfrm>
                <a:prstGeom prst="rect">
                  <a:avLst/>
                </a:prstGeom>
                <a:solidFill>
                  <a:srgbClr val="FF82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C55276FF-89BC-4670-991E-EC8AE9AD2408}"/>
                    </a:ext>
                  </a:extLst>
                </p:cNvPr>
                <p:cNvGrpSpPr/>
                <p:nvPr/>
              </p:nvGrpSpPr>
              <p:grpSpPr>
                <a:xfrm>
                  <a:off x="952500" y="0"/>
                  <a:ext cx="10287000" cy="6858000"/>
                  <a:chOff x="952500" y="0"/>
                  <a:chExt cx="10287000" cy="6858000"/>
                </a:xfrm>
              </p:grpSpPr>
              <p:pic>
                <p:nvPicPr>
                  <p:cNvPr id="11" name="Picture 10" descr="A picture containing water, large, flying, plane&#10;&#10;Description automatically generated">
                    <a:extLst>
                      <a:ext uri="{FF2B5EF4-FFF2-40B4-BE49-F238E27FC236}">
                        <a16:creationId xmlns:a16="http://schemas.microsoft.com/office/drawing/2014/main" id="{30DEDBAC-12CA-4E59-B2EA-6902030C711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52500" y="0"/>
                    <a:ext cx="10287000" cy="6858000"/>
                  </a:xfrm>
                  <a:prstGeom prst="rect">
                    <a:avLst/>
                  </a:prstGeom>
                  <a:effectLst>
                    <a:softEdge rad="1270000"/>
                  </a:effectLst>
                </p:spPr>
              </p:pic>
              <p:sp>
                <p:nvSpPr>
                  <p:cNvPr id="12" name="Rectangle 11">
                    <a:extLst>
                      <a:ext uri="{FF2B5EF4-FFF2-40B4-BE49-F238E27FC236}">
                        <a16:creationId xmlns:a16="http://schemas.microsoft.com/office/drawing/2014/main" id="{2B0D9BBD-83C0-4097-8459-6CA79E68E646}"/>
                      </a:ext>
                    </a:extLst>
                  </p:cNvPr>
                  <p:cNvSpPr/>
                  <p:nvPr/>
                </p:nvSpPr>
                <p:spPr>
                  <a:xfrm>
                    <a:off x="4900613" y="5965031"/>
                    <a:ext cx="321468" cy="278607"/>
                  </a:xfrm>
                  <a:prstGeom prst="rect">
                    <a:avLst/>
                  </a:prstGeom>
                  <a:solidFill>
                    <a:srgbClr val="FF82A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D93C2D8-FA3F-4236-8EC2-22E9ACFF5489}"/>
                  </a:ext>
                </a:extLst>
              </p:cNvPr>
              <p:cNvSpPr/>
              <p:nvPr/>
            </p:nvSpPr>
            <p:spPr>
              <a:xfrm>
                <a:off x="7858125" y="135732"/>
                <a:ext cx="3664744" cy="6200774"/>
              </a:xfrm>
              <a:prstGeom prst="rect">
                <a:avLst/>
              </a:prstGeom>
              <a:solidFill>
                <a:srgbClr val="FF82A0">
                  <a:alpha val="85000"/>
                </a:srgbClr>
              </a:solidFill>
              <a:ln>
                <a:noFill/>
              </a:ln>
              <a:effectLst>
                <a:softEdge rad="749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C05A0F26-E589-441A-BC93-2F8BC88728EE}"/>
                  </a:ext>
                </a:extLst>
              </p:cNvPr>
              <p:cNvSpPr/>
              <p:nvPr/>
            </p:nvSpPr>
            <p:spPr>
              <a:xfrm rot="20325555">
                <a:off x="7495607" y="320883"/>
                <a:ext cx="2072990" cy="2239107"/>
              </a:xfrm>
              <a:prstGeom prst="rect">
                <a:avLst/>
              </a:prstGeom>
              <a:solidFill>
                <a:srgbClr val="FF82A0">
                  <a:alpha val="85000"/>
                </a:srgbClr>
              </a:solidFill>
              <a:ln>
                <a:noFill/>
              </a:ln>
              <a:effectLst>
                <a:softEdge rad="749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DC986FB-139B-4A1A-9507-BEF78FF24266}"/>
                  </a:ext>
                </a:extLst>
              </p:cNvPr>
              <p:cNvSpPr/>
              <p:nvPr/>
            </p:nvSpPr>
            <p:spPr>
              <a:xfrm rot="2471717">
                <a:off x="7450725" y="3739168"/>
                <a:ext cx="2072990" cy="2239107"/>
              </a:xfrm>
              <a:prstGeom prst="rect">
                <a:avLst/>
              </a:prstGeom>
              <a:solidFill>
                <a:srgbClr val="FF82A0">
                  <a:alpha val="85000"/>
                </a:srgbClr>
              </a:solidFill>
              <a:ln>
                <a:noFill/>
              </a:ln>
              <a:effectLst>
                <a:softEdge rad="749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76013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nature, rain&#10;&#10;Description automatically generated">
            <a:extLst>
              <a:ext uri="{FF2B5EF4-FFF2-40B4-BE49-F238E27FC236}">
                <a16:creationId xmlns:a16="http://schemas.microsoft.com/office/drawing/2014/main" id="{02CDBE87-AAB2-4265-BABF-3AB643DE4BF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494094F-A115-48B9-BBD0-E0966C640B75}"/>
              </a:ext>
            </a:extLst>
          </p:cNvPr>
          <p:cNvSpPr/>
          <p:nvPr/>
        </p:nvSpPr>
        <p:spPr>
          <a:xfrm>
            <a:off x="7124938" y="4297204"/>
            <a:ext cx="87710" cy="193228"/>
          </a:xfrm>
          <a:custGeom>
            <a:avLst/>
            <a:gdLst>
              <a:gd name="connsiteX0" fmla="*/ 52846 w 112055"/>
              <a:gd name="connsiteY0" fmla="*/ 313 h 246423"/>
              <a:gd name="connsiteX1" fmla="*/ 345 w 112055"/>
              <a:gd name="connsiteY1" fmla="*/ 173130 h 246423"/>
              <a:gd name="connsiteX2" fmla="*/ 33158 w 112055"/>
              <a:gd name="connsiteY2" fmla="*/ 238757 h 246423"/>
              <a:gd name="connsiteX3" fmla="*/ 92223 w 112055"/>
              <a:gd name="connsiteY3" fmla="*/ 238757 h 246423"/>
              <a:gd name="connsiteX4" fmla="*/ 107535 w 112055"/>
              <a:gd name="connsiteY4" fmla="*/ 181880 h 246423"/>
              <a:gd name="connsiteX5" fmla="*/ 107535 w 112055"/>
              <a:gd name="connsiteY5" fmla="*/ 131567 h 246423"/>
              <a:gd name="connsiteX6" fmla="*/ 52846 w 112055"/>
              <a:gd name="connsiteY6" fmla="*/ 313 h 246423"/>
              <a:gd name="connsiteX0" fmla="*/ 52846 w 112214"/>
              <a:gd name="connsiteY0" fmla="*/ 326 h 245551"/>
              <a:gd name="connsiteX1" fmla="*/ 345 w 112214"/>
              <a:gd name="connsiteY1" fmla="*/ 173143 h 245551"/>
              <a:gd name="connsiteX2" fmla="*/ 33158 w 112214"/>
              <a:gd name="connsiteY2" fmla="*/ 238770 h 245551"/>
              <a:gd name="connsiteX3" fmla="*/ 92223 w 112214"/>
              <a:gd name="connsiteY3" fmla="*/ 238770 h 245551"/>
              <a:gd name="connsiteX4" fmla="*/ 107535 w 112214"/>
              <a:gd name="connsiteY4" fmla="*/ 197206 h 245551"/>
              <a:gd name="connsiteX5" fmla="*/ 107535 w 112214"/>
              <a:gd name="connsiteY5" fmla="*/ 131580 h 245551"/>
              <a:gd name="connsiteX6" fmla="*/ 52846 w 112214"/>
              <a:gd name="connsiteY6" fmla="*/ 326 h 245551"/>
              <a:gd name="connsiteX0" fmla="*/ 52846 w 112214"/>
              <a:gd name="connsiteY0" fmla="*/ 326 h 245551"/>
              <a:gd name="connsiteX1" fmla="*/ 345 w 112214"/>
              <a:gd name="connsiteY1" fmla="*/ 173143 h 245551"/>
              <a:gd name="connsiteX2" fmla="*/ 33158 w 112214"/>
              <a:gd name="connsiteY2" fmla="*/ 238770 h 245551"/>
              <a:gd name="connsiteX3" fmla="*/ 92223 w 112214"/>
              <a:gd name="connsiteY3" fmla="*/ 238770 h 245551"/>
              <a:gd name="connsiteX4" fmla="*/ 107535 w 112214"/>
              <a:gd name="connsiteY4" fmla="*/ 197206 h 245551"/>
              <a:gd name="connsiteX5" fmla="*/ 107535 w 112214"/>
              <a:gd name="connsiteY5" fmla="*/ 131580 h 245551"/>
              <a:gd name="connsiteX6" fmla="*/ 52846 w 112214"/>
              <a:gd name="connsiteY6" fmla="*/ 326 h 245551"/>
              <a:gd name="connsiteX0" fmla="*/ 52846 w 112214"/>
              <a:gd name="connsiteY0" fmla="*/ 326 h 245551"/>
              <a:gd name="connsiteX1" fmla="*/ 345 w 112214"/>
              <a:gd name="connsiteY1" fmla="*/ 173143 h 245551"/>
              <a:gd name="connsiteX2" fmla="*/ 33158 w 112214"/>
              <a:gd name="connsiteY2" fmla="*/ 238770 h 245551"/>
              <a:gd name="connsiteX3" fmla="*/ 92223 w 112214"/>
              <a:gd name="connsiteY3" fmla="*/ 238770 h 245551"/>
              <a:gd name="connsiteX4" fmla="*/ 107535 w 112214"/>
              <a:gd name="connsiteY4" fmla="*/ 197206 h 245551"/>
              <a:gd name="connsiteX5" fmla="*/ 107535 w 112214"/>
              <a:gd name="connsiteY5" fmla="*/ 131580 h 245551"/>
              <a:gd name="connsiteX6" fmla="*/ 52846 w 112214"/>
              <a:gd name="connsiteY6" fmla="*/ 326 h 245551"/>
              <a:gd name="connsiteX0" fmla="*/ 52846 w 112214"/>
              <a:gd name="connsiteY0" fmla="*/ 326 h 245551"/>
              <a:gd name="connsiteX1" fmla="*/ 345 w 112214"/>
              <a:gd name="connsiteY1" fmla="*/ 173143 h 245551"/>
              <a:gd name="connsiteX2" fmla="*/ 33158 w 112214"/>
              <a:gd name="connsiteY2" fmla="*/ 238770 h 245551"/>
              <a:gd name="connsiteX3" fmla="*/ 92223 w 112214"/>
              <a:gd name="connsiteY3" fmla="*/ 238770 h 245551"/>
              <a:gd name="connsiteX4" fmla="*/ 107535 w 112214"/>
              <a:gd name="connsiteY4" fmla="*/ 197206 h 245551"/>
              <a:gd name="connsiteX5" fmla="*/ 107535 w 112214"/>
              <a:gd name="connsiteY5" fmla="*/ 131580 h 245551"/>
              <a:gd name="connsiteX6" fmla="*/ 52846 w 112214"/>
              <a:gd name="connsiteY6" fmla="*/ 326 h 245551"/>
              <a:gd name="connsiteX0" fmla="*/ 52846 w 112214"/>
              <a:gd name="connsiteY0" fmla="*/ 0 h 245225"/>
              <a:gd name="connsiteX1" fmla="*/ 345 w 112214"/>
              <a:gd name="connsiteY1" fmla="*/ 172817 h 245225"/>
              <a:gd name="connsiteX2" fmla="*/ 33158 w 112214"/>
              <a:gd name="connsiteY2" fmla="*/ 238444 h 245225"/>
              <a:gd name="connsiteX3" fmla="*/ 92223 w 112214"/>
              <a:gd name="connsiteY3" fmla="*/ 238444 h 245225"/>
              <a:gd name="connsiteX4" fmla="*/ 107535 w 112214"/>
              <a:gd name="connsiteY4" fmla="*/ 196880 h 245225"/>
              <a:gd name="connsiteX5" fmla="*/ 107535 w 112214"/>
              <a:gd name="connsiteY5" fmla="*/ 131254 h 245225"/>
              <a:gd name="connsiteX6" fmla="*/ 52846 w 112214"/>
              <a:gd name="connsiteY6" fmla="*/ 0 h 245225"/>
              <a:gd name="connsiteX0" fmla="*/ 50428 w 112318"/>
              <a:gd name="connsiteY0" fmla="*/ 0 h 240524"/>
              <a:gd name="connsiteX1" fmla="*/ 277 w 112318"/>
              <a:gd name="connsiteY1" fmla="*/ 168116 h 240524"/>
              <a:gd name="connsiteX2" fmla="*/ 33090 w 112318"/>
              <a:gd name="connsiteY2" fmla="*/ 233743 h 240524"/>
              <a:gd name="connsiteX3" fmla="*/ 92155 w 112318"/>
              <a:gd name="connsiteY3" fmla="*/ 233743 h 240524"/>
              <a:gd name="connsiteX4" fmla="*/ 107467 w 112318"/>
              <a:gd name="connsiteY4" fmla="*/ 192179 h 240524"/>
              <a:gd name="connsiteX5" fmla="*/ 107467 w 112318"/>
              <a:gd name="connsiteY5" fmla="*/ 126553 h 240524"/>
              <a:gd name="connsiteX6" fmla="*/ 50428 w 112318"/>
              <a:gd name="connsiteY6" fmla="*/ 0 h 240524"/>
              <a:gd name="connsiteX0" fmla="*/ 50428 w 141868"/>
              <a:gd name="connsiteY0" fmla="*/ 0 h 240524"/>
              <a:gd name="connsiteX1" fmla="*/ 277 w 141868"/>
              <a:gd name="connsiteY1" fmla="*/ 168116 h 240524"/>
              <a:gd name="connsiteX2" fmla="*/ 33090 w 141868"/>
              <a:gd name="connsiteY2" fmla="*/ 233743 h 240524"/>
              <a:gd name="connsiteX3" fmla="*/ 92155 w 141868"/>
              <a:gd name="connsiteY3" fmla="*/ 233743 h 240524"/>
              <a:gd name="connsiteX4" fmla="*/ 107467 w 141868"/>
              <a:gd name="connsiteY4" fmla="*/ 192179 h 240524"/>
              <a:gd name="connsiteX5" fmla="*/ 107467 w 141868"/>
              <a:gd name="connsiteY5" fmla="*/ 126553 h 240524"/>
              <a:gd name="connsiteX6" fmla="*/ 141868 w 141868"/>
              <a:gd name="connsiteY6" fmla="*/ 91440 h 240524"/>
              <a:gd name="connsiteX0" fmla="*/ 50428 w 111992"/>
              <a:gd name="connsiteY0" fmla="*/ 0 h 240524"/>
              <a:gd name="connsiteX1" fmla="*/ 277 w 111992"/>
              <a:gd name="connsiteY1" fmla="*/ 168116 h 240524"/>
              <a:gd name="connsiteX2" fmla="*/ 33090 w 111992"/>
              <a:gd name="connsiteY2" fmla="*/ 233743 h 240524"/>
              <a:gd name="connsiteX3" fmla="*/ 92155 w 111992"/>
              <a:gd name="connsiteY3" fmla="*/ 233743 h 240524"/>
              <a:gd name="connsiteX4" fmla="*/ 107467 w 111992"/>
              <a:gd name="connsiteY4" fmla="*/ 192179 h 240524"/>
              <a:gd name="connsiteX5" fmla="*/ 107467 w 111992"/>
              <a:gd name="connsiteY5" fmla="*/ 126553 h 240524"/>
              <a:gd name="connsiteX6" fmla="*/ 54895 w 111992"/>
              <a:gd name="connsiteY6" fmla="*/ 27972 h 240524"/>
              <a:gd name="connsiteX0" fmla="*/ 50428 w 111140"/>
              <a:gd name="connsiteY0" fmla="*/ 3980 h 244504"/>
              <a:gd name="connsiteX1" fmla="*/ 277 w 111140"/>
              <a:gd name="connsiteY1" fmla="*/ 172096 h 244504"/>
              <a:gd name="connsiteX2" fmla="*/ 33090 w 111140"/>
              <a:gd name="connsiteY2" fmla="*/ 237723 h 244504"/>
              <a:gd name="connsiteX3" fmla="*/ 92155 w 111140"/>
              <a:gd name="connsiteY3" fmla="*/ 237723 h 244504"/>
              <a:gd name="connsiteX4" fmla="*/ 107467 w 111140"/>
              <a:gd name="connsiteY4" fmla="*/ 196159 h 244504"/>
              <a:gd name="connsiteX5" fmla="*/ 107467 w 111140"/>
              <a:gd name="connsiteY5" fmla="*/ 130533 h 244504"/>
              <a:gd name="connsiteX6" fmla="*/ 66648 w 111140"/>
              <a:gd name="connsiteY6" fmla="*/ 15498 h 244504"/>
              <a:gd name="connsiteX0" fmla="*/ 50428 w 124989"/>
              <a:gd name="connsiteY0" fmla="*/ 66051 h 306575"/>
              <a:gd name="connsiteX1" fmla="*/ 277 w 124989"/>
              <a:gd name="connsiteY1" fmla="*/ 234167 h 306575"/>
              <a:gd name="connsiteX2" fmla="*/ 33090 w 124989"/>
              <a:gd name="connsiteY2" fmla="*/ 299794 h 306575"/>
              <a:gd name="connsiteX3" fmla="*/ 92155 w 124989"/>
              <a:gd name="connsiteY3" fmla="*/ 299794 h 306575"/>
              <a:gd name="connsiteX4" fmla="*/ 107467 w 124989"/>
              <a:gd name="connsiteY4" fmla="*/ 258230 h 306575"/>
              <a:gd name="connsiteX5" fmla="*/ 107467 w 124989"/>
              <a:gd name="connsiteY5" fmla="*/ 192604 h 306575"/>
              <a:gd name="connsiteX6" fmla="*/ 124989 w 124989"/>
              <a:gd name="connsiteY6" fmla="*/ 12084 h 306575"/>
              <a:gd name="connsiteX0" fmla="*/ 50428 w 124989"/>
              <a:gd name="connsiteY0" fmla="*/ 53967 h 294491"/>
              <a:gd name="connsiteX1" fmla="*/ 277 w 124989"/>
              <a:gd name="connsiteY1" fmla="*/ 222083 h 294491"/>
              <a:gd name="connsiteX2" fmla="*/ 33090 w 124989"/>
              <a:gd name="connsiteY2" fmla="*/ 287710 h 294491"/>
              <a:gd name="connsiteX3" fmla="*/ 92155 w 124989"/>
              <a:gd name="connsiteY3" fmla="*/ 287710 h 294491"/>
              <a:gd name="connsiteX4" fmla="*/ 107467 w 124989"/>
              <a:gd name="connsiteY4" fmla="*/ 246146 h 294491"/>
              <a:gd name="connsiteX5" fmla="*/ 107467 w 124989"/>
              <a:gd name="connsiteY5" fmla="*/ 180520 h 294491"/>
              <a:gd name="connsiteX6" fmla="*/ 124989 w 124989"/>
              <a:gd name="connsiteY6" fmla="*/ 0 h 294491"/>
              <a:gd name="connsiteX0" fmla="*/ 50428 w 112003"/>
              <a:gd name="connsiteY0" fmla="*/ 5152 h 245676"/>
              <a:gd name="connsiteX1" fmla="*/ 277 w 112003"/>
              <a:gd name="connsiteY1" fmla="*/ 173268 h 245676"/>
              <a:gd name="connsiteX2" fmla="*/ 33090 w 112003"/>
              <a:gd name="connsiteY2" fmla="*/ 238895 h 245676"/>
              <a:gd name="connsiteX3" fmla="*/ 92155 w 112003"/>
              <a:gd name="connsiteY3" fmla="*/ 238895 h 245676"/>
              <a:gd name="connsiteX4" fmla="*/ 107467 w 112003"/>
              <a:gd name="connsiteY4" fmla="*/ 197331 h 245676"/>
              <a:gd name="connsiteX5" fmla="*/ 107467 w 112003"/>
              <a:gd name="connsiteY5" fmla="*/ 131705 h 245676"/>
              <a:gd name="connsiteX6" fmla="*/ 54742 w 112003"/>
              <a:gd name="connsiteY6" fmla="*/ 0 h 245676"/>
              <a:gd name="connsiteX0" fmla="*/ 50428 w 112003"/>
              <a:gd name="connsiteY0" fmla="*/ 5152 h 245676"/>
              <a:gd name="connsiteX1" fmla="*/ 277 w 112003"/>
              <a:gd name="connsiteY1" fmla="*/ 173268 h 245676"/>
              <a:gd name="connsiteX2" fmla="*/ 33090 w 112003"/>
              <a:gd name="connsiteY2" fmla="*/ 238895 h 245676"/>
              <a:gd name="connsiteX3" fmla="*/ 92155 w 112003"/>
              <a:gd name="connsiteY3" fmla="*/ 238895 h 245676"/>
              <a:gd name="connsiteX4" fmla="*/ 107467 w 112003"/>
              <a:gd name="connsiteY4" fmla="*/ 197331 h 245676"/>
              <a:gd name="connsiteX5" fmla="*/ 107467 w 112003"/>
              <a:gd name="connsiteY5" fmla="*/ 131705 h 245676"/>
              <a:gd name="connsiteX6" fmla="*/ 54742 w 112003"/>
              <a:gd name="connsiteY6" fmla="*/ 0 h 245676"/>
              <a:gd name="connsiteX0" fmla="*/ 50428 w 112960"/>
              <a:gd name="connsiteY0" fmla="*/ 9914 h 250438"/>
              <a:gd name="connsiteX1" fmla="*/ 277 w 112960"/>
              <a:gd name="connsiteY1" fmla="*/ 178030 h 250438"/>
              <a:gd name="connsiteX2" fmla="*/ 33090 w 112960"/>
              <a:gd name="connsiteY2" fmla="*/ 243657 h 250438"/>
              <a:gd name="connsiteX3" fmla="*/ 92155 w 112960"/>
              <a:gd name="connsiteY3" fmla="*/ 243657 h 250438"/>
              <a:gd name="connsiteX4" fmla="*/ 107467 w 112960"/>
              <a:gd name="connsiteY4" fmla="*/ 202093 h 250438"/>
              <a:gd name="connsiteX5" fmla="*/ 107467 w 112960"/>
              <a:gd name="connsiteY5" fmla="*/ 136467 h 250438"/>
              <a:gd name="connsiteX6" fmla="*/ 41645 w 112960"/>
              <a:gd name="connsiteY6" fmla="*/ 0 h 250438"/>
              <a:gd name="connsiteX0" fmla="*/ 50428 w 112611"/>
              <a:gd name="connsiteY0" fmla="*/ 20630 h 261154"/>
              <a:gd name="connsiteX1" fmla="*/ 277 w 112611"/>
              <a:gd name="connsiteY1" fmla="*/ 188746 h 261154"/>
              <a:gd name="connsiteX2" fmla="*/ 33090 w 112611"/>
              <a:gd name="connsiteY2" fmla="*/ 254373 h 261154"/>
              <a:gd name="connsiteX3" fmla="*/ 92155 w 112611"/>
              <a:gd name="connsiteY3" fmla="*/ 254373 h 261154"/>
              <a:gd name="connsiteX4" fmla="*/ 107467 w 112611"/>
              <a:gd name="connsiteY4" fmla="*/ 212809 h 261154"/>
              <a:gd name="connsiteX5" fmla="*/ 107467 w 112611"/>
              <a:gd name="connsiteY5" fmla="*/ 147183 h 261154"/>
              <a:gd name="connsiteX6" fmla="*/ 46408 w 112611"/>
              <a:gd name="connsiteY6" fmla="*/ 0 h 261154"/>
              <a:gd name="connsiteX0" fmla="*/ 50428 w 112611"/>
              <a:gd name="connsiteY0" fmla="*/ 20630 h 261154"/>
              <a:gd name="connsiteX1" fmla="*/ 277 w 112611"/>
              <a:gd name="connsiteY1" fmla="*/ 188746 h 261154"/>
              <a:gd name="connsiteX2" fmla="*/ 33090 w 112611"/>
              <a:gd name="connsiteY2" fmla="*/ 254373 h 261154"/>
              <a:gd name="connsiteX3" fmla="*/ 92155 w 112611"/>
              <a:gd name="connsiteY3" fmla="*/ 254373 h 261154"/>
              <a:gd name="connsiteX4" fmla="*/ 107467 w 112611"/>
              <a:gd name="connsiteY4" fmla="*/ 212809 h 261154"/>
              <a:gd name="connsiteX5" fmla="*/ 107467 w 112611"/>
              <a:gd name="connsiteY5" fmla="*/ 147183 h 261154"/>
              <a:gd name="connsiteX6" fmla="*/ 46408 w 112611"/>
              <a:gd name="connsiteY6" fmla="*/ 0 h 261154"/>
              <a:gd name="connsiteX0" fmla="*/ 50428 w 115666"/>
              <a:gd name="connsiteY0" fmla="*/ 20630 h 261154"/>
              <a:gd name="connsiteX1" fmla="*/ 277 w 115666"/>
              <a:gd name="connsiteY1" fmla="*/ 188746 h 261154"/>
              <a:gd name="connsiteX2" fmla="*/ 33090 w 115666"/>
              <a:gd name="connsiteY2" fmla="*/ 254373 h 261154"/>
              <a:gd name="connsiteX3" fmla="*/ 92155 w 115666"/>
              <a:gd name="connsiteY3" fmla="*/ 254373 h 261154"/>
              <a:gd name="connsiteX4" fmla="*/ 113420 w 115666"/>
              <a:gd name="connsiteY4" fmla="*/ 212809 h 261154"/>
              <a:gd name="connsiteX5" fmla="*/ 107467 w 115666"/>
              <a:gd name="connsiteY5" fmla="*/ 147183 h 261154"/>
              <a:gd name="connsiteX6" fmla="*/ 46408 w 115666"/>
              <a:gd name="connsiteY6" fmla="*/ 0 h 261154"/>
              <a:gd name="connsiteX0" fmla="*/ 50428 w 115300"/>
              <a:gd name="connsiteY0" fmla="*/ 13486 h 254010"/>
              <a:gd name="connsiteX1" fmla="*/ 277 w 115300"/>
              <a:gd name="connsiteY1" fmla="*/ 181602 h 254010"/>
              <a:gd name="connsiteX2" fmla="*/ 33090 w 115300"/>
              <a:gd name="connsiteY2" fmla="*/ 247229 h 254010"/>
              <a:gd name="connsiteX3" fmla="*/ 92155 w 115300"/>
              <a:gd name="connsiteY3" fmla="*/ 247229 h 254010"/>
              <a:gd name="connsiteX4" fmla="*/ 113420 w 115300"/>
              <a:gd name="connsiteY4" fmla="*/ 205665 h 254010"/>
              <a:gd name="connsiteX5" fmla="*/ 107467 w 115300"/>
              <a:gd name="connsiteY5" fmla="*/ 140039 h 254010"/>
              <a:gd name="connsiteX6" fmla="*/ 53552 w 115300"/>
              <a:gd name="connsiteY6" fmla="*/ 0 h 254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300" h="254010">
                <a:moveTo>
                  <a:pt x="50428" y="13486"/>
                </a:moveTo>
                <a:cubicBezTo>
                  <a:pt x="40897" y="28747"/>
                  <a:pt x="3167" y="142645"/>
                  <a:pt x="277" y="181602"/>
                </a:cubicBezTo>
                <a:cubicBezTo>
                  <a:pt x="-2613" y="220559"/>
                  <a:pt x="17777" y="236291"/>
                  <a:pt x="33090" y="247229"/>
                </a:cubicBezTo>
                <a:cubicBezTo>
                  <a:pt x="48403" y="258167"/>
                  <a:pt x="78767" y="254156"/>
                  <a:pt x="92155" y="247229"/>
                </a:cubicBezTo>
                <a:cubicBezTo>
                  <a:pt x="105543" y="240302"/>
                  <a:pt x="110868" y="223530"/>
                  <a:pt x="113420" y="205665"/>
                </a:cubicBezTo>
                <a:cubicBezTo>
                  <a:pt x="115972" y="187800"/>
                  <a:pt x="117445" y="174316"/>
                  <a:pt x="107467" y="140039"/>
                </a:cubicBezTo>
                <a:cubicBezTo>
                  <a:pt x="97489" y="105762"/>
                  <a:pt x="75228" y="48812"/>
                  <a:pt x="53552" y="0"/>
                </a:cubicBezTo>
              </a:path>
            </a:pathLst>
          </a:custGeom>
          <a:noFill/>
          <a:ln w="25400" cap="rnd">
            <a:solidFill>
              <a:srgbClr val="FFF0F2"/>
            </a:solidFill>
          </a:ln>
          <a:effectLst>
            <a:outerShdw blurRad="25400" algn="ctr" rotWithShape="0">
              <a:srgbClr val="C54664">
                <a:alpha val="20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047F911-2FF8-4767-859F-5CDCA913BEF0}"/>
              </a:ext>
            </a:extLst>
          </p:cNvPr>
          <p:cNvSpPr/>
          <p:nvPr/>
        </p:nvSpPr>
        <p:spPr>
          <a:xfrm>
            <a:off x="6714088" y="4019938"/>
            <a:ext cx="87711" cy="193228"/>
          </a:xfrm>
          <a:custGeom>
            <a:avLst/>
            <a:gdLst>
              <a:gd name="connsiteX0" fmla="*/ 69448 w 121539"/>
              <a:gd name="connsiteY0" fmla="*/ 183 h 236659"/>
              <a:gd name="connsiteX1" fmla="*/ 0 w 121539"/>
              <a:gd name="connsiteY1" fmla="*/ 196953 h 236659"/>
              <a:gd name="connsiteX2" fmla="*/ 69448 w 121539"/>
              <a:gd name="connsiteY2" fmla="*/ 234571 h 236659"/>
              <a:gd name="connsiteX3" fmla="*/ 121534 w 121539"/>
              <a:gd name="connsiteY3" fmla="*/ 162229 h 236659"/>
              <a:gd name="connsiteX4" fmla="*/ 69448 w 121539"/>
              <a:gd name="connsiteY4" fmla="*/ 183 h 236659"/>
              <a:gd name="connsiteX0" fmla="*/ 69448 w 160888"/>
              <a:gd name="connsiteY0" fmla="*/ 0 h 236476"/>
              <a:gd name="connsiteX1" fmla="*/ 0 w 160888"/>
              <a:gd name="connsiteY1" fmla="*/ 196770 h 236476"/>
              <a:gd name="connsiteX2" fmla="*/ 69448 w 160888"/>
              <a:gd name="connsiteY2" fmla="*/ 234388 h 236476"/>
              <a:gd name="connsiteX3" fmla="*/ 121534 w 160888"/>
              <a:gd name="connsiteY3" fmla="*/ 162046 h 236476"/>
              <a:gd name="connsiteX4" fmla="*/ 160888 w 160888"/>
              <a:gd name="connsiteY4" fmla="*/ 91440 h 236476"/>
              <a:gd name="connsiteX0" fmla="*/ 69448 w 184606"/>
              <a:gd name="connsiteY0" fmla="*/ 0 h 236476"/>
              <a:gd name="connsiteX1" fmla="*/ 0 w 184606"/>
              <a:gd name="connsiteY1" fmla="*/ 196770 h 236476"/>
              <a:gd name="connsiteX2" fmla="*/ 69448 w 184606"/>
              <a:gd name="connsiteY2" fmla="*/ 234388 h 236476"/>
              <a:gd name="connsiteX3" fmla="*/ 121534 w 184606"/>
              <a:gd name="connsiteY3" fmla="*/ 162046 h 236476"/>
              <a:gd name="connsiteX4" fmla="*/ 160888 w 184606"/>
              <a:gd name="connsiteY4" fmla="*/ 91440 h 236476"/>
              <a:gd name="connsiteX0" fmla="*/ 69448 w 122460"/>
              <a:gd name="connsiteY0" fmla="*/ 0 h 236476"/>
              <a:gd name="connsiteX1" fmla="*/ 0 w 122460"/>
              <a:gd name="connsiteY1" fmla="*/ 196770 h 236476"/>
              <a:gd name="connsiteX2" fmla="*/ 69448 w 122460"/>
              <a:gd name="connsiteY2" fmla="*/ 234388 h 236476"/>
              <a:gd name="connsiteX3" fmla="*/ 121534 w 122460"/>
              <a:gd name="connsiteY3" fmla="*/ 162046 h 236476"/>
              <a:gd name="connsiteX4" fmla="*/ 65397 w 122460"/>
              <a:gd name="connsiteY4" fmla="*/ 7523 h 236476"/>
              <a:gd name="connsiteX0" fmla="*/ 69448 w 121544"/>
              <a:gd name="connsiteY0" fmla="*/ 0 h 236476"/>
              <a:gd name="connsiteX1" fmla="*/ 0 w 121544"/>
              <a:gd name="connsiteY1" fmla="*/ 196770 h 236476"/>
              <a:gd name="connsiteX2" fmla="*/ 69448 w 121544"/>
              <a:gd name="connsiteY2" fmla="*/ 234388 h 236476"/>
              <a:gd name="connsiteX3" fmla="*/ 121534 w 121544"/>
              <a:gd name="connsiteY3" fmla="*/ 162046 h 236476"/>
              <a:gd name="connsiteX4" fmla="*/ 65397 w 121544"/>
              <a:gd name="connsiteY4" fmla="*/ 7523 h 236476"/>
              <a:gd name="connsiteX0" fmla="*/ 69448 w 168281"/>
              <a:gd name="connsiteY0" fmla="*/ 15627 h 252103"/>
              <a:gd name="connsiteX1" fmla="*/ 0 w 168281"/>
              <a:gd name="connsiteY1" fmla="*/ 212397 h 252103"/>
              <a:gd name="connsiteX2" fmla="*/ 69448 w 168281"/>
              <a:gd name="connsiteY2" fmla="*/ 250015 h 252103"/>
              <a:gd name="connsiteX3" fmla="*/ 121534 w 168281"/>
              <a:gd name="connsiteY3" fmla="*/ 177673 h 252103"/>
              <a:gd name="connsiteX4" fmla="*/ 146420 w 168281"/>
              <a:gd name="connsiteY4" fmla="*/ 0 h 252103"/>
              <a:gd name="connsiteX0" fmla="*/ 69448 w 168281"/>
              <a:gd name="connsiteY0" fmla="*/ 15627 h 252103"/>
              <a:gd name="connsiteX1" fmla="*/ 0 w 168281"/>
              <a:gd name="connsiteY1" fmla="*/ 212397 h 252103"/>
              <a:gd name="connsiteX2" fmla="*/ 69448 w 168281"/>
              <a:gd name="connsiteY2" fmla="*/ 250015 h 252103"/>
              <a:gd name="connsiteX3" fmla="*/ 121534 w 168281"/>
              <a:gd name="connsiteY3" fmla="*/ 177673 h 252103"/>
              <a:gd name="connsiteX4" fmla="*/ 146420 w 168281"/>
              <a:gd name="connsiteY4" fmla="*/ 0 h 252103"/>
              <a:gd name="connsiteX0" fmla="*/ 69448 w 129009"/>
              <a:gd name="connsiteY0" fmla="*/ 9840 h 246316"/>
              <a:gd name="connsiteX1" fmla="*/ 0 w 129009"/>
              <a:gd name="connsiteY1" fmla="*/ 206610 h 246316"/>
              <a:gd name="connsiteX2" fmla="*/ 69448 w 129009"/>
              <a:gd name="connsiteY2" fmla="*/ 244228 h 246316"/>
              <a:gd name="connsiteX3" fmla="*/ 121534 w 129009"/>
              <a:gd name="connsiteY3" fmla="*/ 171886 h 246316"/>
              <a:gd name="connsiteX4" fmla="*/ 91440 w 129009"/>
              <a:gd name="connsiteY4" fmla="*/ 0 h 246316"/>
              <a:gd name="connsiteX0" fmla="*/ 69872 w 127173"/>
              <a:gd name="connsiteY0" fmla="*/ 9840 h 246316"/>
              <a:gd name="connsiteX1" fmla="*/ 424 w 127173"/>
              <a:gd name="connsiteY1" fmla="*/ 206610 h 246316"/>
              <a:gd name="connsiteX2" fmla="*/ 104596 w 127173"/>
              <a:gd name="connsiteY2" fmla="*/ 244228 h 246316"/>
              <a:gd name="connsiteX3" fmla="*/ 121958 w 127173"/>
              <a:gd name="connsiteY3" fmla="*/ 171886 h 246316"/>
              <a:gd name="connsiteX4" fmla="*/ 91864 w 127173"/>
              <a:gd name="connsiteY4" fmla="*/ 0 h 246316"/>
              <a:gd name="connsiteX0" fmla="*/ 69872 w 145248"/>
              <a:gd name="connsiteY0" fmla="*/ 9840 h 246316"/>
              <a:gd name="connsiteX1" fmla="*/ 424 w 145248"/>
              <a:gd name="connsiteY1" fmla="*/ 206610 h 246316"/>
              <a:gd name="connsiteX2" fmla="*/ 104596 w 145248"/>
              <a:gd name="connsiteY2" fmla="*/ 244228 h 246316"/>
              <a:gd name="connsiteX3" fmla="*/ 145108 w 145248"/>
              <a:gd name="connsiteY3" fmla="*/ 157418 h 246316"/>
              <a:gd name="connsiteX4" fmla="*/ 91864 w 145248"/>
              <a:gd name="connsiteY4" fmla="*/ 0 h 246316"/>
              <a:gd name="connsiteX0" fmla="*/ 52685 w 128061"/>
              <a:gd name="connsiteY0" fmla="*/ 9840 h 246316"/>
              <a:gd name="connsiteX1" fmla="*/ 599 w 128061"/>
              <a:gd name="connsiteY1" fmla="*/ 206610 h 246316"/>
              <a:gd name="connsiteX2" fmla="*/ 87409 w 128061"/>
              <a:gd name="connsiteY2" fmla="*/ 244228 h 246316"/>
              <a:gd name="connsiteX3" fmla="*/ 127921 w 128061"/>
              <a:gd name="connsiteY3" fmla="*/ 157418 h 246316"/>
              <a:gd name="connsiteX4" fmla="*/ 74677 w 128061"/>
              <a:gd name="connsiteY4" fmla="*/ 0 h 246316"/>
              <a:gd name="connsiteX0" fmla="*/ 52685 w 129286"/>
              <a:gd name="connsiteY0" fmla="*/ 4053 h 240529"/>
              <a:gd name="connsiteX1" fmla="*/ 599 w 129286"/>
              <a:gd name="connsiteY1" fmla="*/ 200823 h 240529"/>
              <a:gd name="connsiteX2" fmla="*/ 87409 w 129286"/>
              <a:gd name="connsiteY2" fmla="*/ 238441 h 240529"/>
              <a:gd name="connsiteX3" fmla="*/ 127921 w 129286"/>
              <a:gd name="connsiteY3" fmla="*/ 151631 h 240529"/>
              <a:gd name="connsiteX4" fmla="*/ 39953 w 129286"/>
              <a:gd name="connsiteY4" fmla="*/ 0 h 240529"/>
              <a:gd name="connsiteX0" fmla="*/ 52685 w 129286"/>
              <a:gd name="connsiteY0" fmla="*/ 4053 h 240529"/>
              <a:gd name="connsiteX1" fmla="*/ 599 w 129286"/>
              <a:gd name="connsiteY1" fmla="*/ 200823 h 240529"/>
              <a:gd name="connsiteX2" fmla="*/ 87409 w 129286"/>
              <a:gd name="connsiteY2" fmla="*/ 238441 h 240529"/>
              <a:gd name="connsiteX3" fmla="*/ 127921 w 129286"/>
              <a:gd name="connsiteY3" fmla="*/ 151631 h 240529"/>
              <a:gd name="connsiteX4" fmla="*/ 39953 w 129286"/>
              <a:gd name="connsiteY4" fmla="*/ 0 h 240529"/>
              <a:gd name="connsiteX0" fmla="*/ 62489 w 128944"/>
              <a:gd name="connsiteY0" fmla="*/ 6590 h 240480"/>
              <a:gd name="connsiteX1" fmla="*/ 257 w 128944"/>
              <a:gd name="connsiteY1" fmla="*/ 200823 h 240480"/>
              <a:gd name="connsiteX2" fmla="*/ 87067 w 128944"/>
              <a:gd name="connsiteY2" fmla="*/ 238441 h 240480"/>
              <a:gd name="connsiteX3" fmla="*/ 127579 w 128944"/>
              <a:gd name="connsiteY3" fmla="*/ 151631 h 240480"/>
              <a:gd name="connsiteX4" fmla="*/ 39611 w 128944"/>
              <a:gd name="connsiteY4" fmla="*/ 0 h 240480"/>
              <a:gd name="connsiteX0" fmla="*/ 44313 w 129791"/>
              <a:gd name="connsiteY0" fmla="*/ 0 h 244240"/>
              <a:gd name="connsiteX1" fmla="*/ 1104 w 129791"/>
              <a:gd name="connsiteY1" fmla="*/ 204379 h 244240"/>
              <a:gd name="connsiteX2" fmla="*/ 87914 w 129791"/>
              <a:gd name="connsiteY2" fmla="*/ 241997 h 244240"/>
              <a:gd name="connsiteX3" fmla="*/ 128426 w 129791"/>
              <a:gd name="connsiteY3" fmla="*/ 155187 h 244240"/>
              <a:gd name="connsiteX4" fmla="*/ 40458 w 129791"/>
              <a:gd name="connsiteY4" fmla="*/ 3556 h 244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791" h="244240">
                <a:moveTo>
                  <a:pt x="44313" y="0"/>
                </a:moveTo>
                <a:cubicBezTo>
                  <a:pt x="24057" y="43405"/>
                  <a:pt x="-6163" y="164046"/>
                  <a:pt x="1104" y="204379"/>
                </a:cubicBezTo>
                <a:cubicBezTo>
                  <a:pt x="8371" y="244712"/>
                  <a:pt x="67658" y="247784"/>
                  <a:pt x="87914" y="241997"/>
                </a:cubicBezTo>
                <a:cubicBezTo>
                  <a:pt x="108170" y="236210"/>
                  <a:pt x="136335" y="194927"/>
                  <a:pt x="128426" y="155187"/>
                </a:cubicBezTo>
                <a:cubicBezTo>
                  <a:pt x="120517" y="115447"/>
                  <a:pt x="92791" y="78251"/>
                  <a:pt x="40458" y="3556"/>
                </a:cubicBezTo>
              </a:path>
            </a:pathLst>
          </a:custGeom>
          <a:noFill/>
          <a:ln w="25400" cap="rnd">
            <a:solidFill>
              <a:srgbClr val="FFF0F2"/>
            </a:solidFill>
          </a:ln>
          <a:effectLst>
            <a:outerShdw blurRad="25400" algn="ctr" rotWithShape="0">
              <a:srgbClr val="C54664">
                <a:alpha val="20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E542F91-FE9A-40D3-8521-D09638AB8654}"/>
              </a:ext>
            </a:extLst>
          </p:cNvPr>
          <p:cNvSpPr/>
          <p:nvPr/>
        </p:nvSpPr>
        <p:spPr>
          <a:xfrm>
            <a:off x="5157792" y="4169894"/>
            <a:ext cx="81612" cy="183342"/>
          </a:xfrm>
          <a:custGeom>
            <a:avLst/>
            <a:gdLst>
              <a:gd name="connsiteX0" fmla="*/ 32442 w 73870"/>
              <a:gd name="connsiteY0" fmla="*/ 551 h 170284"/>
              <a:gd name="connsiteX1" fmla="*/ 68727 w 73870"/>
              <a:gd name="connsiteY1" fmla="*/ 94894 h 170284"/>
              <a:gd name="connsiteX2" fmla="*/ 66308 w 73870"/>
              <a:gd name="connsiteY2" fmla="*/ 167466 h 170284"/>
              <a:gd name="connsiteX3" fmla="*/ 994 w 73870"/>
              <a:gd name="connsiteY3" fmla="*/ 140856 h 170284"/>
              <a:gd name="connsiteX4" fmla="*/ 32442 w 73870"/>
              <a:gd name="connsiteY4" fmla="*/ 551 h 170284"/>
              <a:gd name="connsiteX0" fmla="*/ 32442 w 73870"/>
              <a:gd name="connsiteY0" fmla="*/ 551 h 170284"/>
              <a:gd name="connsiteX1" fmla="*/ 68727 w 73870"/>
              <a:gd name="connsiteY1" fmla="*/ 94894 h 170284"/>
              <a:gd name="connsiteX2" fmla="*/ 66308 w 73870"/>
              <a:gd name="connsiteY2" fmla="*/ 167466 h 170284"/>
              <a:gd name="connsiteX3" fmla="*/ 994 w 73870"/>
              <a:gd name="connsiteY3" fmla="*/ 140856 h 170284"/>
              <a:gd name="connsiteX4" fmla="*/ 32442 w 73870"/>
              <a:gd name="connsiteY4" fmla="*/ 551 h 170284"/>
              <a:gd name="connsiteX0" fmla="*/ 32356 w 123796"/>
              <a:gd name="connsiteY0" fmla="*/ 551 h 170284"/>
              <a:gd name="connsiteX1" fmla="*/ 68641 w 123796"/>
              <a:gd name="connsiteY1" fmla="*/ 94894 h 170284"/>
              <a:gd name="connsiteX2" fmla="*/ 66222 w 123796"/>
              <a:gd name="connsiteY2" fmla="*/ 167466 h 170284"/>
              <a:gd name="connsiteX3" fmla="*/ 908 w 123796"/>
              <a:gd name="connsiteY3" fmla="*/ 140856 h 170284"/>
              <a:gd name="connsiteX4" fmla="*/ 123796 w 123796"/>
              <a:gd name="connsiteY4" fmla="*/ 91991 h 170284"/>
              <a:gd name="connsiteX0" fmla="*/ 198146 w 239574"/>
              <a:gd name="connsiteY0" fmla="*/ 55210 h 226186"/>
              <a:gd name="connsiteX1" fmla="*/ 234431 w 239574"/>
              <a:gd name="connsiteY1" fmla="*/ 149553 h 226186"/>
              <a:gd name="connsiteX2" fmla="*/ 232012 w 239574"/>
              <a:gd name="connsiteY2" fmla="*/ 222125 h 226186"/>
              <a:gd name="connsiteX3" fmla="*/ 166698 w 239574"/>
              <a:gd name="connsiteY3" fmla="*/ 195515 h 226186"/>
              <a:gd name="connsiteX4" fmla="*/ 28329 w 239574"/>
              <a:gd name="connsiteY4" fmla="*/ 18441 h 226186"/>
              <a:gd name="connsiteX0" fmla="*/ 183397 w 224825"/>
              <a:gd name="connsiteY0" fmla="*/ 36769 h 207745"/>
              <a:gd name="connsiteX1" fmla="*/ 219682 w 224825"/>
              <a:gd name="connsiteY1" fmla="*/ 131112 h 207745"/>
              <a:gd name="connsiteX2" fmla="*/ 217263 w 224825"/>
              <a:gd name="connsiteY2" fmla="*/ 203684 h 207745"/>
              <a:gd name="connsiteX3" fmla="*/ 151949 w 224825"/>
              <a:gd name="connsiteY3" fmla="*/ 177074 h 207745"/>
              <a:gd name="connsiteX4" fmla="*/ 13580 w 224825"/>
              <a:gd name="connsiteY4" fmla="*/ 0 h 207745"/>
              <a:gd name="connsiteX0" fmla="*/ 45367 w 86795"/>
              <a:gd name="connsiteY0" fmla="*/ 24674 h 195254"/>
              <a:gd name="connsiteX1" fmla="*/ 81652 w 86795"/>
              <a:gd name="connsiteY1" fmla="*/ 119017 h 195254"/>
              <a:gd name="connsiteX2" fmla="*/ 79233 w 86795"/>
              <a:gd name="connsiteY2" fmla="*/ 191589 h 195254"/>
              <a:gd name="connsiteX3" fmla="*/ 13919 w 86795"/>
              <a:gd name="connsiteY3" fmla="*/ 164979 h 195254"/>
              <a:gd name="connsiteX4" fmla="*/ 37626 w 86795"/>
              <a:gd name="connsiteY4" fmla="*/ 0 h 195254"/>
              <a:gd name="connsiteX0" fmla="*/ 40801 w 82229"/>
              <a:gd name="connsiteY0" fmla="*/ 24674 h 195254"/>
              <a:gd name="connsiteX1" fmla="*/ 77086 w 82229"/>
              <a:gd name="connsiteY1" fmla="*/ 119017 h 195254"/>
              <a:gd name="connsiteX2" fmla="*/ 74667 w 82229"/>
              <a:gd name="connsiteY2" fmla="*/ 191589 h 195254"/>
              <a:gd name="connsiteX3" fmla="*/ 9353 w 82229"/>
              <a:gd name="connsiteY3" fmla="*/ 164979 h 195254"/>
              <a:gd name="connsiteX4" fmla="*/ 33060 w 82229"/>
              <a:gd name="connsiteY4" fmla="*/ 0 h 195254"/>
              <a:gd name="connsiteX0" fmla="*/ 40801 w 82229"/>
              <a:gd name="connsiteY0" fmla="*/ 10160 h 180321"/>
              <a:gd name="connsiteX1" fmla="*/ 77086 w 82229"/>
              <a:gd name="connsiteY1" fmla="*/ 104503 h 180321"/>
              <a:gd name="connsiteX2" fmla="*/ 74667 w 82229"/>
              <a:gd name="connsiteY2" fmla="*/ 177075 h 180321"/>
              <a:gd name="connsiteX3" fmla="*/ 9353 w 82229"/>
              <a:gd name="connsiteY3" fmla="*/ 150465 h 180321"/>
              <a:gd name="connsiteX4" fmla="*/ 33060 w 82229"/>
              <a:gd name="connsiteY4" fmla="*/ 0 h 180321"/>
              <a:gd name="connsiteX0" fmla="*/ 43551 w 84979"/>
              <a:gd name="connsiteY0" fmla="*/ 10160 h 187516"/>
              <a:gd name="connsiteX1" fmla="*/ 79836 w 84979"/>
              <a:gd name="connsiteY1" fmla="*/ 104503 h 187516"/>
              <a:gd name="connsiteX2" fmla="*/ 77417 w 84979"/>
              <a:gd name="connsiteY2" fmla="*/ 177075 h 187516"/>
              <a:gd name="connsiteX3" fmla="*/ 7265 w 84979"/>
              <a:gd name="connsiteY3" fmla="*/ 169818 h 187516"/>
              <a:gd name="connsiteX4" fmla="*/ 35810 w 84979"/>
              <a:gd name="connsiteY4" fmla="*/ 0 h 187516"/>
              <a:gd name="connsiteX0" fmla="*/ 43551 w 84979"/>
              <a:gd name="connsiteY0" fmla="*/ 10160 h 179923"/>
              <a:gd name="connsiteX1" fmla="*/ 79836 w 84979"/>
              <a:gd name="connsiteY1" fmla="*/ 104503 h 179923"/>
              <a:gd name="connsiteX2" fmla="*/ 77417 w 84979"/>
              <a:gd name="connsiteY2" fmla="*/ 177075 h 179923"/>
              <a:gd name="connsiteX3" fmla="*/ 7265 w 84979"/>
              <a:gd name="connsiteY3" fmla="*/ 148047 h 179923"/>
              <a:gd name="connsiteX4" fmla="*/ 35810 w 84979"/>
              <a:gd name="connsiteY4" fmla="*/ 0 h 179923"/>
              <a:gd name="connsiteX0" fmla="*/ 40184 w 81612"/>
              <a:gd name="connsiteY0" fmla="*/ 13503 h 183342"/>
              <a:gd name="connsiteX1" fmla="*/ 76469 w 81612"/>
              <a:gd name="connsiteY1" fmla="*/ 107846 h 183342"/>
              <a:gd name="connsiteX2" fmla="*/ 74050 w 81612"/>
              <a:gd name="connsiteY2" fmla="*/ 180418 h 183342"/>
              <a:gd name="connsiteX3" fmla="*/ 3898 w 81612"/>
              <a:gd name="connsiteY3" fmla="*/ 151390 h 183342"/>
              <a:gd name="connsiteX4" fmla="*/ 40801 w 81612"/>
              <a:gd name="connsiteY4" fmla="*/ 0 h 183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612" h="183342">
                <a:moveTo>
                  <a:pt x="40184" y="13503"/>
                </a:moveTo>
                <a:cubicBezTo>
                  <a:pt x="51473" y="5843"/>
                  <a:pt x="70825" y="80027"/>
                  <a:pt x="76469" y="107846"/>
                </a:cubicBezTo>
                <a:cubicBezTo>
                  <a:pt x="82113" y="135665"/>
                  <a:pt x="85339" y="172758"/>
                  <a:pt x="74050" y="180418"/>
                </a:cubicBezTo>
                <a:cubicBezTo>
                  <a:pt x="62761" y="188078"/>
                  <a:pt x="9439" y="181460"/>
                  <a:pt x="3898" y="151390"/>
                </a:cubicBezTo>
                <a:cubicBezTo>
                  <a:pt x="-1643" y="121320"/>
                  <a:pt x="-8708" y="102487"/>
                  <a:pt x="40801" y="0"/>
                </a:cubicBezTo>
              </a:path>
            </a:pathLst>
          </a:custGeom>
          <a:noFill/>
          <a:ln w="25400" cap="rnd">
            <a:solidFill>
              <a:srgbClr val="FFF0F2"/>
            </a:solidFill>
          </a:ln>
          <a:effectLst>
            <a:outerShdw blurRad="25400" algn="ctr" rotWithShape="0">
              <a:srgbClr val="C54664">
                <a:alpha val="20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E2E3D8A-69F5-4995-93FD-04032621EBF2}"/>
              </a:ext>
            </a:extLst>
          </p:cNvPr>
          <p:cNvSpPr/>
          <p:nvPr/>
        </p:nvSpPr>
        <p:spPr>
          <a:xfrm>
            <a:off x="6954209" y="4549381"/>
            <a:ext cx="80907" cy="184822"/>
          </a:xfrm>
          <a:custGeom>
            <a:avLst/>
            <a:gdLst>
              <a:gd name="connsiteX0" fmla="*/ 29255 w 69466"/>
              <a:gd name="connsiteY0" fmla="*/ 88 h 184409"/>
              <a:gd name="connsiteX1" fmla="*/ 67703 w 69466"/>
              <a:gd name="connsiteY1" fmla="*/ 90358 h 184409"/>
              <a:gd name="connsiteX2" fmla="*/ 57673 w 69466"/>
              <a:gd name="connsiteY2" fmla="*/ 175613 h 184409"/>
              <a:gd name="connsiteX3" fmla="*/ 10866 w 69466"/>
              <a:gd name="connsiteY3" fmla="*/ 173941 h 184409"/>
              <a:gd name="connsiteX4" fmla="*/ 836 w 69466"/>
              <a:gd name="connsiteY4" fmla="*/ 107075 h 184409"/>
              <a:gd name="connsiteX5" fmla="*/ 29255 w 69466"/>
              <a:gd name="connsiteY5" fmla="*/ 88 h 184409"/>
              <a:gd name="connsiteX0" fmla="*/ 29255 w 69466"/>
              <a:gd name="connsiteY0" fmla="*/ 88 h 184409"/>
              <a:gd name="connsiteX1" fmla="*/ 67703 w 69466"/>
              <a:gd name="connsiteY1" fmla="*/ 90358 h 184409"/>
              <a:gd name="connsiteX2" fmla="*/ 57673 w 69466"/>
              <a:gd name="connsiteY2" fmla="*/ 175613 h 184409"/>
              <a:gd name="connsiteX3" fmla="*/ 10866 w 69466"/>
              <a:gd name="connsiteY3" fmla="*/ 173941 h 184409"/>
              <a:gd name="connsiteX4" fmla="*/ 836 w 69466"/>
              <a:gd name="connsiteY4" fmla="*/ 107075 h 184409"/>
              <a:gd name="connsiteX5" fmla="*/ 29255 w 69466"/>
              <a:gd name="connsiteY5" fmla="*/ 88 h 184409"/>
              <a:gd name="connsiteX0" fmla="*/ 29255 w 120695"/>
              <a:gd name="connsiteY0" fmla="*/ 88 h 184409"/>
              <a:gd name="connsiteX1" fmla="*/ 67703 w 120695"/>
              <a:gd name="connsiteY1" fmla="*/ 90358 h 184409"/>
              <a:gd name="connsiteX2" fmla="*/ 57673 w 120695"/>
              <a:gd name="connsiteY2" fmla="*/ 175613 h 184409"/>
              <a:gd name="connsiteX3" fmla="*/ 10866 w 120695"/>
              <a:gd name="connsiteY3" fmla="*/ 173941 h 184409"/>
              <a:gd name="connsiteX4" fmla="*/ 836 w 120695"/>
              <a:gd name="connsiteY4" fmla="*/ 107075 h 184409"/>
              <a:gd name="connsiteX5" fmla="*/ 120695 w 120695"/>
              <a:gd name="connsiteY5" fmla="*/ 91528 h 184409"/>
              <a:gd name="connsiteX0" fmla="*/ 110215 w 150426"/>
              <a:gd name="connsiteY0" fmla="*/ 12608 h 196929"/>
              <a:gd name="connsiteX1" fmla="*/ 148663 w 150426"/>
              <a:gd name="connsiteY1" fmla="*/ 102878 h 196929"/>
              <a:gd name="connsiteX2" fmla="*/ 138633 w 150426"/>
              <a:gd name="connsiteY2" fmla="*/ 188133 h 196929"/>
              <a:gd name="connsiteX3" fmla="*/ 91826 w 150426"/>
              <a:gd name="connsiteY3" fmla="*/ 186461 h 196929"/>
              <a:gd name="connsiteX4" fmla="*/ 81796 w 150426"/>
              <a:gd name="connsiteY4" fmla="*/ 119595 h 196929"/>
              <a:gd name="connsiteX5" fmla="*/ 37832 w 150426"/>
              <a:gd name="connsiteY5" fmla="*/ 27152 h 196929"/>
              <a:gd name="connsiteX0" fmla="*/ 85659 w 125870"/>
              <a:gd name="connsiteY0" fmla="*/ 89 h 184410"/>
              <a:gd name="connsiteX1" fmla="*/ 124107 w 125870"/>
              <a:gd name="connsiteY1" fmla="*/ 90359 h 184410"/>
              <a:gd name="connsiteX2" fmla="*/ 114077 w 125870"/>
              <a:gd name="connsiteY2" fmla="*/ 175614 h 184410"/>
              <a:gd name="connsiteX3" fmla="*/ 67270 w 125870"/>
              <a:gd name="connsiteY3" fmla="*/ 173942 h 184410"/>
              <a:gd name="connsiteX4" fmla="*/ 57240 w 125870"/>
              <a:gd name="connsiteY4" fmla="*/ 107076 h 184410"/>
              <a:gd name="connsiteX5" fmla="*/ 13276 w 125870"/>
              <a:gd name="connsiteY5" fmla="*/ 14633 h 184410"/>
              <a:gd name="connsiteX0" fmla="*/ 29795 w 70006"/>
              <a:gd name="connsiteY0" fmla="*/ 501 h 184822"/>
              <a:gd name="connsiteX1" fmla="*/ 68243 w 70006"/>
              <a:gd name="connsiteY1" fmla="*/ 90771 h 184822"/>
              <a:gd name="connsiteX2" fmla="*/ 58213 w 70006"/>
              <a:gd name="connsiteY2" fmla="*/ 176026 h 184822"/>
              <a:gd name="connsiteX3" fmla="*/ 11406 w 70006"/>
              <a:gd name="connsiteY3" fmla="*/ 174354 h 184822"/>
              <a:gd name="connsiteX4" fmla="*/ 1376 w 70006"/>
              <a:gd name="connsiteY4" fmla="*/ 107488 h 184822"/>
              <a:gd name="connsiteX5" fmla="*/ 34309 w 70006"/>
              <a:gd name="connsiteY5" fmla="*/ 0 h 184822"/>
              <a:gd name="connsiteX0" fmla="*/ 39078 w 79289"/>
              <a:gd name="connsiteY0" fmla="*/ 501 h 184822"/>
              <a:gd name="connsiteX1" fmla="*/ 77526 w 79289"/>
              <a:gd name="connsiteY1" fmla="*/ 90771 h 184822"/>
              <a:gd name="connsiteX2" fmla="*/ 67496 w 79289"/>
              <a:gd name="connsiteY2" fmla="*/ 176026 h 184822"/>
              <a:gd name="connsiteX3" fmla="*/ 20689 w 79289"/>
              <a:gd name="connsiteY3" fmla="*/ 174354 h 184822"/>
              <a:gd name="connsiteX4" fmla="*/ 629 w 79289"/>
              <a:gd name="connsiteY4" fmla="*/ 110831 h 184822"/>
              <a:gd name="connsiteX5" fmla="*/ 43592 w 79289"/>
              <a:gd name="connsiteY5" fmla="*/ 0 h 184822"/>
              <a:gd name="connsiteX0" fmla="*/ 39078 w 79289"/>
              <a:gd name="connsiteY0" fmla="*/ 501 h 184822"/>
              <a:gd name="connsiteX1" fmla="*/ 77526 w 79289"/>
              <a:gd name="connsiteY1" fmla="*/ 90771 h 184822"/>
              <a:gd name="connsiteX2" fmla="*/ 67496 w 79289"/>
              <a:gd name="connsiteY2" fmla="*/ 176026 h 184822"/>
              <a:gd name="connsiteX3" fmla="*/ 20689 w 79289"/>
              <a:gd name="connsiteY3" fmla="*/ 174354 h 184822"/>
              <a:gd name="connsiteX4" fmla="*/ 629 w 79289"/>
              <a:gd name="connsiteY4" fmla="*/ 110831 h 184822"/>
              <a:gd name="connsiteX5" fmla="*/ 43592 w 79289"/>
              <a:gd name="connsiteY5" fmla="*/ 0 h 184822"/>
              <a:gd name="connsiteX0" fmla="*/ 40696 w 80907"/>
              <a:gd name="connsiteY0" fmla="*/ 501 h 184822"/>
              <a:gd name="connsiteX1" fmla="*/ 79144 w 80907"/>
              <a:gd name="connsiteY1" fmla="*/ 90771 h 184822"/>
              <a:gd name="connsiteX2" fmla="*/ 69114 w 80907"/>
              <a:gd name="connsiteY2" fmla="*/ 176026 h 184822"/>
              <a:gd name="connsiteX3" fmla="*/ 22307 w 80907"/>
              <a:gd name="connsiteY3" fmla="*/ 174354 h 184822"/>
              <a:gd name="connsiteX4" fmla="*/ 575 w 80907"/>
              <a:gd name="connsiteY4" fmla="*/ 112502 h 184822"/>
              <a:gd name="connsiteX5" fmla="*/ 45210 w 80907"/>
              <a:gd name="connsiteY5" fmla="*/ 0 h 184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907" h="184822">
                <a:moveTo>
                  <a:pt x="40696" y="501"/>
                </a:moveTo>
                <a:cubicBezTo>
                  <a:pt x="51840" y="-2285"/>
                  <a:pt x="74408" y="61517"/>
                  <a:pt x="79144" y="90771"/>
                </a:cubicBezTo>
                <a:cubicBezTo>
                  <a:pt x="83880" y="120025"/>
                  <a:pt x="78587" y="162095"/>
                  <a:pt x="69114" y="176026"/>
                </a:cubicBezTo>
                <a:cubicBezTo>
                  <a:pt x="59641" y="189957"/>
                  <a:pt x="31780" y="185777"/>
                  <a:pt x="22307" y="174354"/>
                </a:cubicBezTo>
                <a:cubicBezTo>
                  <a:pt x="12834" y="162931"/>
                  <a:pt x="-3242" y="141561"/>
                  <a:pt x="575" y="112502"/>
                </a:cubicBezTo>
                <a:cubicBezTo>
                  <a:pt x="4392" y="83443"/>
                  <a:pt x="11165" y="65139"/>
                  <a:pt x="45210" y="0"/>
                </a:cubicBezTo>
              </a:path>
            </a:pathLst>
          </a:custGeom>
          <a:noFill/>
          <a:ln w="25400" cap="rnd">
            <a:solidFill>
              <a:srgbClr val="FFF0F2"/>
            </a:solidFill>
          </a:ln>
          <a:effectLst>
            <a:outerShdw blurRad="25400" algn="ctr" rotWithShape="0">
              <a:srgbClr val="C54664">
                <a:alpha val="20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2768ADD-9D24-42F8-9B63-54E0D19FDD38}"/>
              </a:ext>
            </a:extLst>
          </p:cNvPr>
          <p:cNvSpPr/>
          <p:nvPr/>
        </p:nvSpPr>
        <p:spPr>
          <a:xfrm>
            <a:off x="7189847" y="5257372"/>
            <a:ext cx="89206" cy="217638"/>
          </a:xfrm>
          <a:custGeom>
            <a:avLst/>
            <a:gdLst>
              <a:gd name="connsiteX0" fmla="*/ 51134 w 117066"/>
              <a:gd name="connsiteY0" fmla="*/ 205 h 251762"/>
              <a:gd name="connsiteX1" fmla="*/ 115098 w 117066"/>
              <a:gd name="connsiteY1" fmla="*/ 154301 h 251762"/>
              <a:gd name="connsiteX2" fmla="*/ 93292 w 117066"/>
              <a:gd name="connsiteY2" fmla="*/ 244432 h 251762"/>
              <a:gd name="connsiteX3" fmla="*/ 19152 w 117066"/>
              <a:gd name="connsiteY3" fmla="*/ 240071 h 251762"/>
              <a:gd name="connsiteX4" fmla="*/ 1707 w 117066"/>
              <a:gd name="connsiteY4" fmla="*/ 189191 h 251762"/>
              <a:gd name="connsiteX5" fmla="*/ 51134 w 117066"/>
              <a:gd name="connsiteY5" fmla="*/ 205 h 251762"/>
              <a:gd name="connsiteX0" fmla="*/ 51134 w 117066"/>
              <a:gd name="connsiteY0" fmla="*/ 205 h 251762"/>
              <a:gd name="connsiteX1" fmla="*/ 115098 w 117066"/>
              <a:gd name="connsiteY1" fmla="*/ 154301 h 251762"/>
              <a:gd name="connsiteX2" fmla="*/ 93292 w 117066"/>
              <a:gd name="connsiteY2" fmla="*/ 244432 h 251762"/>
              <a:gd name="connsiteX3" fmla="*/ 19152 w 117066"/>
              <a:gd name="connsiteY3" fmla="*/ 240071 h 251762"/>
              <a:gd name="connsiteX4" fmla="*/ 1707 w 117066"/>
              <a:gd name="connsiteY4" fmla="*/ 189191 h 251762"/>
              <a:gd name="connsiteX5" fmla="*/ 51134 w 117066"/>
              <a:gd name="connsiteY5" fmla="*/ 205 h 251762"/>
              <a:gd name="connsiteX0" fmla="*/ 51134 w 142574"/>
              <a:gd name="connsiteY0" fmla="*/ 205 h 251762"/>
              <a:gd name="connsiteX1" fmla="*/ 115098 w 142574"/>
              <a:gd name="connsiteY1" fmla="*/ 154301 h 251762"/>
              <a:gd name="connsiteX2" fmla="*/ 93292 w 142574"/>
              <a:gd name="connsiteY2" fmla="*/ 244432 h 251762"/>
              <a:gd name="connsiteX3" fmla="*/ 19152 w 142574"/>
              <a:gd name="connsiteY3" fmla="*/ 240071 h 251762"/>
              <a:gd name="connsiteX4" fmla="*/ 1707 w 142574"/>
              <a:gd name="connsiteY4" fmla="*/ 189191 h 251762"/>
              <a:gd name="connsiteX5" fmla="*/ 142574 w 142574"/>
              <a:gd name="connsiteY5" fmla="*/ 91645 h 251762"/>
              <a:gd name="connsiteX0" fmla="*/ 122486 w 188418"/>
              <a:gd name="connsiteY0" fmla="*/ 205 h 251762"/>
              <a:gd name="connsiteX1" fmla="*/ 186450 w 188418"/>
              <a:gd name="connsiteY1" fmla="*/ 154301 h 251762"/>
              <a:gd name="connsiteX2" fmla="*/ 164644 w 188418"/>
              <a:gd name="connsiteY2" fmla="*/ 244432 h 251762"/>
              <a:gd name="connsiteX3" fmla="*/ 90504 w 188418"/>
              <a:gd name="connsiteY3" fmla="*/ 240071 h 251762"/>
              <a:gd name="connsiteX4" fmla="*/ 73059 w 188418"/>
              <a:gd name="connsiteY4" fmla="*/ 189191 h 251762"/>
              <a:gd name="connsiteX5" fmla="*/ 43839 w 188418"/>
              <a:gd name="connsiteY5" fmla="*/ 62571 h 251762"/>
              <a:gd name="connsiteX0" fmla="*/ 84124 w 150056"/>
              <a:gd name="connsiteY0" fmla="*/ 205 h 251762"/>
              <a:gd name="connsiteX1" fmla="*/ 148088 w 150056"/>
              <a:gd name="connsiteY1" fmla="*/ 154301 h 251762"/>
              <a:gd name="connsiteX2" fmla="*/ 126282 w 150056"/>
              <a:gd name="connsiteY2" fmla="*/ 244432 h 251762"/>
              <a:gd name="connsiteX3" fmla="*/ 52142 w 150056"/>
              <a:gd name="connsiteY3" fmla="*/ 240071 h 251762"/>
              <a:gd name="connsiteX4" fmla="*/ 34697 w 150056"/>
              <a:gd name="connsiteY4" fmla="*/ 189191 h 251762"/>
              <a:gd name="connsiteX5" fmla="*/ 5477 w 150056"/>
              <a:gd name="connsiteY5" fmla="*/ 62571 h 251762"/>
              <a:gd name="connsiteX0" fmla="*/ 50744 w 116676"/>
              <a:gd name="connsiteY0" fmla="*/ 205 h 251762"/>
              <a:gd name="connsiteX1" fmla="*/ 114708 w 116676"/>
              <a:gd name="connsiteY1" fmla="*/ 154301 h 251762"/>
              <a:gd name="connsiteX2" fmla="*/ 92902 w 116676"/>
              <a:gd name="connsiteY2" fmla="*/ 244432 h 251762"/>
              <a:gd name="connsiteX3" fmla="*/ 18762 w 116676"/>
              <a:gd name="connsiteY3" fmla="*/ 240071 h 251762"/>
              <a:gd name="connsiteX4" fmla="*/ 1317 w 116676"/>
              <a:gd name="connsiteY4" fmla="*/ 189191 h 251762"/>
              <a:gd name="connsiteX5" fmla="*/ 44784 w 116676"/>
              <a:gd name="connsiteY5" fmla="*/ 7329 h 251762"/>
              <a:gd name="connsiteX0" fmla="*/ 50287 w 116219"/>
              <a:gd name="connsiteY0" fmla="*/ 205 h 251762"/>
              <a:gd name="connsiteX1" fmla="*/ 114251 w 116219"/>
              <a:gd name="connsiteY1" fmla="*/ 154301 h 251762"/>
              <a:gd name="connsiteX2" fmla="*/ 92445 w 116219"/>
              <a:gd name="connsiteY2" fmla="*/ 244432 h 251762"/>
              <a:gd name="connsiteX3" fmla="*/ 18305 w 116219"/>
              <a:gd name="connsiteY3" fmla="*/ 240071 h 251762"/>
              <a:gd name="connsiteX4" fmla="*/ 860 w 116219"/>
              <a:gd name="connsiteY4" fmla="*/ 189191 h 251762"/>
              <a:gd name="connsiteX5" fmla="*/ 37058 w 116219"/>
              <a:gd name="connsiteY5" fmla="*/ 24773 h 251762"/>
              <a:gd name="connsiteX0" fmla="*/ 41564 w 116776"/>
              <a:gd name="connsiteY0" fmla="*/ 194 h 260473"/>
              <a:gd name="connsiteX1" fmla="*/ 114251 w 116776"/>
              <a:gd name="connsiteY1" fmla="*/ 163012 h 260473"/>
              <a:gd name="connsiteX2" fmla="*/ 92445 w 116776"/>
              <a:gd name="connsiteY2" fmla="*/ 253143 h 260473"/>
              <a:gd name="connsiteX3" fmla="*/ 18305 w 116776"/>
              <a:gd name="connsiteY3" fmla="*/ 248782 h 260473"/>
              <a:gd name="connsiteX4" fmla="*/ 860 w 116776"/>
              <a:gd name="connsiteY4" fmla="*/ 197902 h 260473"/>
              <a:gd name="connsiteX5" fmla="*/ 37058 w 116776"/>
              <a:gd name="connsiteY5" fmla="*/ 33484 h 260473"/>
              <a:gd name="connsiteX0" fmla="*/ 50287 w 116219"/>
              <a:gd name="connsiteY0" fmla="*/ 14683 h 226989"/>
              <a:gd name="connsiteX1" fmla="*/ 114251 w 116219"/>
              <a:gd name="connsiteY1" fmla="*/ 129528 h 226989"/>
              <a:gd name="connsiteX2" fmla="*/ 92445 w 116219"/>
              <a:gd name="connsiteY2" fmla="*/ 219659 h 226989"/>
              <a:gd name="connsiteX3" fmla="*/ 18305 w 116219"/>
              <a:gd name="connsiteY3" fmla="*/ 215298 h 226989"/>
              <a:gd name="connsiteX4" fmla="*/ 860 w 116219"/>
              <a:gd name="connsiteY4" fmla="*/ 164418 h 226989"/>
              <a:gd name="connsiteX5" fmla="*/ 37058 w 116219"/>
              <a:gd name="connsiteY5" fmla="*/ 0 h 226989"/>
              <a:gd name="connsiteX0" fmla="*/ 50287 w 116219"/>
              <a:gd name="connsiteY0" fmla="*/ 14683 h 226989"/>
              <a:gd name="connsiteX1" fmla="*/ 114251 w 116219"/>
              <a:gd name="connsiteY1" fmla="*/ 129528 h 226989"/>
              <a:gd name="connsiteX2" fmla="*/ 92445 w 116219"/>
              <a:gd name="connsiteY2" fmla="*/ 219659 h 226989"/>
              <a:gd name="connsiteX3" fmla="*/ 18305 w 116219"/>
              <a:gd name="connsiteY3" fmla="*/ 215298 h 226989"/>
              <a:gd name="connsiteX4" fmla="*/ 860 w 116219"/>
              <a:gd name="connsiteY4" fmla="*/ 164418 h 226989"/>
              <a:gd name="connsiteX5" fmla="*/ 37058 w 116219"/>
              <a:gd name="connsiteY5" fmla="*/ 0 h 226989"/>
              <a:gd name="connsiteX0" fmla="*/ 48833 w 116310"/>
              <a:gd name="connsiteY0" fmla="*/ 0 h 250103"/>
              <a:gd name="connsiteX1" fmla="*/ 114251 w 116310"/>
              <a:gd name="connsiteY1" fmla="*/ 152642 h 250103"/>
              <a:gd name="connsiteX2" fmla="*/ 92445 w 116310"/>
              <a:gd name="connsiteY2" fmla="*/ 242773 h 250103"/>
              <a:gd name="connsiteX3" fmla="*/ 18305 w 116310"/>
              <a:gd name="connsiteY3" fmla="*/ 238412 h 250103"/>
              <a:gd name="connsiteX4" fmla="*/ 860 w 116310"/>
              <a:gd name="connsiteY4" fmla="*/ 187532 h 250103"/>
              <a:gd name="connsiteX5" fmla="*/ 37058 w 116310"/>
              <a:gd name="connsiteY5" fmla="*/ 23114 h 250103"/>
              <a:gd name="connsiteX0" fmla="*/ 49575 w 117052"/>
              <a:gd name="connsiteY0" fmla="*/ 0 h 250103"/>
              <a:gd name="connsiteX1" fmla="*/ 114993 w 117052"/>
              <a:gd name="connsiteY1" fmla="*/ 152642 h 250103"/>
              <a:gd name="connsiteX2" fmla="*/ 93187 w 117052"/>
              <a:gd name="connsiteY2" fmla="*/ 242773 h 250103"/>
              <a:gd name="connsiteX3" fmla="*/ 19047 w 117052"/>
              <a:gd name="connsiteY3" fmla="*/ 238412 h 250103"/>
              <a:gd name="connsiteX4" fmla="*/ 1602 w 117052"/>
              <a:gd name="connsiteY4" fmla="*/ 187532 h 250103"/>
              <a:gd name="connsiteX5" fmla="*/ 49430 w 117052"/>
              <a:gd name="connsiteY5" fmla="*/ 12938 h 250103"/>
              <a:gd name="connsiteX0" fmla="*/ 40509 w 107986"/>
              <a:gd name="connsiteY0" fmla="*/ 0 h 250103"/>
              <a:gd name="connsiteX1" fmla="*/ 105927 w 107986"/>
              <a:gd name="connsiteY1" fmla="*/ 152642 h 250103"/>
              <a:gd name="connsiteX2" fmla="*/ 84121 w 107986"/>
              <a:gd name="connsiteY2" fmla="*/ 242773 h 250103"/>
              <a:gd name="connsiteX3" fmla="*/ 9981 w 107986"/>
              <a:gd name="connsiteY3" fmla="*/ 238412 h 250103"/>
              <a:gd name="connsiteX4" fmla="*/ 5272 w 107986"/>
              <a:gd name="connsiteY4" fmla="*/ 171610 h 250103"/>
              <a:gd name="connsiteX5" fmla="*/ 40364 w 107986"/>
              <a:gd name="connsiteY5" fmla="*/ 12938 h 250103"/>
              <a:gd name="connsiteX0" fmla="*/ 35333 w 102513"/>
              <a:gd name="connsiteY0" fmla="*/ 0 h 250103"/>
              <a:gd name="connsiteX1" fmla="*/ 100751 w 102513"/>
              <a:gd name="connsiteY1" fmla="*/ 152642 h 250103"/>
              <a:gd name="connsiteX2" fmla="*/ 78945 w 102513"/>
              <a:gd name="connsiteY2" fmla="*/ 242773 h 250103"/>
              <a:gd name="connsiteX3" fmla="*/ 27095 w 102513"/>
              <a:gd name="connsiteY3" fmla="*/ 238412 h 250103"/>
              <a:gd name="connsiteX4" fmla="*/ 96 w 102513"/>
              <a:gd name="connsiteY4" fmla="*/ 171610 h 250103"/>
              <a:gd name="connsiteX5" fmla="*/ 35188 w 102513"/>
              <a:gd name="connsiteY5" fmla="*/ 12938 h 250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2513" h="250103">
                <a:moveTo>
                  <a:pt x="35333" y="0"/>
                </a:moveTo>
                <a:cubicBezTo>
                  <a:pt x="78946" y="61056"/>
                  <a:pt x="93482" y="112180"/>
                  <a:pt x="100751" y="152642"/>
                </a:cubicBezTo>
                <a:cubicBezTo>
                  <a:pt x="108020" y="193104"/>
                  <a:pt x="91221" y="228478"/>
                  <a:pt x="78945" y="242773"/>
                </a:cubicBezTo>
                <a:cubicBezTo>
                  <a:pt x="66669" y="257068"/>
                  <a:pt x="42359" y="247619"/>
                  <a:pt x="27095" y="238412"/>
                </a:cubicBezTo>
                <a:cubicBezTo>
                  <a:pt x="11831" y="229205"/>
                  <a:pt x="-1253" y="209189"/>
                  <a:pt x="96" y="171610"/>
                </a:cubicBezTo>
                <a:cubicBezTo>
                  <a:pt x="1445" y="134031"/>
                  <a:pt x="14980" y="88678"/>
                  <a:pt x="35188" y="12938"/>
                </a:cubicBezTo>
              </a:path>
            </a:pathLst>
          </a:custGeom>
          <a:noFill/>
          <a:ln w="25400" cap="rnd">
            <a:solidFill>
              <a:srgbClr val="FFF0F2"/>
            </a:solidFill>
          </a:ln>
          <a:effectLst>
            <a:outerShdw blurRad="25400" algn="ctr" rotWithShape="0">
              <a:srgbClr val="C54664">
                <a:alpha val="20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7F8835F-A1B7-453C-BB0C-F1890388B240}"/>
              </a:ext>
            </a:extLst>
          </p:cNvPr>
          <p:cNvSpPr/>
          <p:nvPr/>
        </p:nvSpPr>
        <p:spPr>
          <a:xfrm>
            <a:off x="6885425" y="5314561"/>
            <a:ext cx="68784" cy="185849"/>
          </a:xfrm>
          <a:custGeom>
            <a:avLst/>
            <a:gdLst>
              <a:gd name="connsiteX0" fmla="*/ 33848 w 68367"/>
              <a:gd name="connsiteY0" fmla="*/ 291 h 186140"/>
              <a:gd name="connsiteX1" fmla="*/ 66782 w 68367"/>
              <a:gd name="connsiteY1" fmla="*/ 126215 h 186140"/>
              <a:gd name="connsiteX2" fmla="*/ 57096 w 68367"/>
              <a:gd name="connsiteY2" fmla="*/ 180459 h 186140"/>
              <a:gd name="connsiteX3" fmla="*/ 4789 w 68367"/>
              <a:gd name="connsiteY3" fmla="*/ 174647 h 186140"/>
              <a:gd name="connsiteX4" fmla="*/ 4789 w 68367"/>
              <a:gd name="connsiteY4" fmla="*/ 93281 h 186140"/>
              <a:gd name="connsiteX5" fmla="*/ 33848 w 68367"/>
              <a:gd name="connsiteY5" fmla="*/ 291 h 186140"/>
              <a:gd name="connsiteX0" fmla="*/ 33848 w 125288"/>
              <a:gd name="connsiteY0" fmla="*/ 0 h 185849"/>
              <a:gd name="connsiteX1" fmla="*/ 66782 w 125288"/>
              <a:gd name="connsiteY1" fmla="*/ 125924 h 185849"/>
              <a:gd name="connsiteX2" fmla="*/ 57096 w 125288"/>
              <a:gd name="connsiteY2" fmla="*/ 180168 h 185849"/>
              <a:gd name="connsiteX3" fmla="*/ 4789 w 125288"/>
              <a:gd name="connsiteY3" fmla="*/ 174356 h 185849"/>
              <a:gd name="connsiteX4" fmla="*/ 4789 w 125288"/>
              <a:gd name="connsiteY4" fmla="*/ 92990 h 185849"/>
              <a:gd name="connsiteX5" fmla="*/ 125288 w 125288"/>
              <a:gd name="connsiteY5" fmla="*/ 91440 h 185849"/>
              <a:gd name="connsiteX0" fmla="*/ 200464 w 234983"/>
              <a:gd name="connsiteY0" fmla="*/ 222585 h 408434"/>
              <a:gd name="connsiteX1" fmla="*/ 233398 w 234983"/>
              <a:gd name="connsiteY1" fmla="*/ 348509 h 408434"/>
              <a:gd name="connsiteX2" fmla="*/ 223712 w 234983"/>
              <a:gd name="connsiteY2" fmla="*/ 402753 h 408434"/>
              <a:gd name="connsiteX3" fmla="*/ 171405 w 234983"/>
              <a:gd name="connsiteY3" fmla="*/ 396941 h 408434"/>
              <a:gd name="connsiteX4" fmla="*/ 171405 w 234983"/>
              <a:gd name="connsiteY4" fmla="*/ 315575 h 408434"/>
              <a:gd name="connsiteX5" fmla="*/ 26495 w 234983"/>
              <a:gd name="connsiteY5" fmla="*/ 17620 h 408434"/>
              <a:gd name="connsiteX0" fmla="*/ 174590 w 209109"/>
              <a:gd name="connsiteY0" fmla="*/ 204965 h 390814"/>
              <a:gd name="connsiteX1" fmla="*/ 207524 w 209109"/>
              <a:gd name="connsiteY1" fmla="*/ 330889 h 390814"/>
              <a:gd name="connsiteX2" fmla="*/ 197838 w 209109"/>
              <a:gd name="connsiteY2" fmla="*/ 385133 h 390814"/>
              <a:gd name="connsiteX3" fmla="*/ 145531 w 209109"/>
              <a:gd name="connsiteY3" fmla="*/ 379321 h 390814"/>
              <a:gd name="connsiteX4" fmla="*/ 145531 w 209109"/>
              <a:gd name="connsiteY4" fmla="*/ 297955 h 390814"/>
              <a:gd name="connsiteX5" fmla="*/ 621 w 209109"/>
              <a:gd name="connsiteY5" fmla="*/ 0 h 390814"/>
              <a:gd name="connsiteX0" fmla="*/ 39973 w 74492"/>
              <a:gd name="connsiteY0" fmla="*/ 0 h 185849"/>
              <a:gd name="connsiteX1" fmla="*/ 72907 w 74492"/>
              <a:gd name="connsiteY1" fmla="*/ 125924 h 185849"/>
              <a:gd name="connsiteX2" fmla="*/ 63221 w 74492"/>
              <a:gd name="connsiteY2" fmla="*/ 180168 h 185849"/>
              <a:gd name="connsiteX3" fmla="*/ 10914 w 74492"/>
              <a:gd name="connsiteY3" fmla="*/ 174356 h 185849"/>
              <a:gd name="connsiteX4" fmla="*/ 10914 w 74492"/>
              <a:gd name="connsiteY4" fmla="*/ 92990 h 185849"/>
              <a:gd name="connsiteX5" fmla="*/ 3551 w 74492"/>
              <a:gd name="connsiteY5" fmla="*/ 4262 h 185849"/>
              <a:gd name="connsiteX0" fmla="*/ 71479 w 105998"/>
              <a:gd name="connsiteY0" fmla="*/ 0 h 185849"/>
              <a:gd name="connsiteX1" fmla="*/ 104413 w 105998"/>
              <a:gd name="connsiteY1" fmla="*/ 125924 h 185849"/>
              <a:gd name="connsiteX2" fmla="*/ 94727 w 105998"/>
              <a:gd name="connsiteY2" fmla="*/ 180168 h 185849"/>
              <a:gd name="connsiteX3" fmla="*/ 42420 w 105998"/>
              <a:gd name="connsiteY3" fmla="*/ 174356 h 185849"/>
              <a:gd name="connsiteX4" fmla="*/ 42420 w 105998"/>
              <a:gd name="connsiteY4" fmla="*/ 92990 h 185849"/>
              <a:gd name="connsiteX5" fmla="*/ 35057 w 105998"/>
              <a:gd name="connsiteY5" fmla="*/ 4262 h 185849"/>
              <a:gd name="connsiteX0" fmla="*/ 38081 w 72600"/>
              <a:gd name="connsiteY0" fmla="*/ 5424 h 191273"/>
              <a:gd name="connsiteX1" fmla="*/ 71015 w 72600"/>
              <a:gd name="connsiteY1" fmla="*/ 131348 h 191273"/>
              <a:gd name="connsiteX2" fmla="*/ 61329 w 72600"/>
              <a:gd name="connsiteY2" fmla="*/ 185592 h 191273"/>
              <a:gd name="connsiteX3" fmla="*/ 9022 w 72600"/>
              <a:gd name="connsiteY3" fmla="*/ 179780 h 191273"/>
              <a:gd name="connsiteX4" fmla="*/ 9022 w 72600"/>
              <a:gd name="connsiteY4" fmla="*/ 98414 h 191273"/>
              <a:gd name="connsiteX5" fmla="*/ 48154 w 72600"/>
              <a:gd name="connsiteY5" fmla="*/ 0 h 191273"/>
              <a:gd name="connsiteX0" fmla="*/ 38081 w 72600"/>
              <a:gd name="connsiteY0" fmla="*/ 24797 h 210646"/>
              <a:gd name="connsiteX1" fmla="*/ 71015 w 72600"/>
              <a:gd name="connsiteY1" fmla="*/ 150721 h 210646"/>
              <a:gd name="connsiteX2" fmla="*/ 61329 w 72600"/>
              <a:gd name="connsiteY2" fmla="*/ 204965 h 210646"/>
              <a:gd name="connsiteX3" fmla="*/ 9022 w 72600"/>
              <a:gd name="connsiteY3" fmla="*/ 199153 h 210646"/>
              <a:gd name="connsiteX4" fmla="*/ 9022 w 72600"/>
              <a:gd name="connsiteY4" fmla="*/ 117787 h 210646"/>
              <a:gd name="connsiteX5" fmla="*/ 48154 w 72600"/>
              <a:gd name="connsiteY5" fmla="*/ 0 h 210646"/>
              <a:gd name="connsiteX0" fmla="*/ 34804 w 69323"/>
              <a:gd name="connsiteY0" fmla="*/ 24797 h 210646"/>
              <a:gd name="connsiteX1" fmla="*/ 67738 w 69323"/>
              <a:gd name="connsiteY1" fmla="*/ 150721 h 210646"/>
              <a:gd name="connsiteX2" fmla="*/ 58052 w 69323"/>
              <a:gd name="connsiteY2" fmla="*/ 204965 h 210646"/>
              <a:gd name="connsiteX3" fmla="*/ 5745 w 69323"/>
              <a:gd name="connsiteY3" fmla="*/ 199153 h 210646"/>
              <a:gd name="connsiteX4" fmla="*/ 5745 w 69323"/>
              <a:gd name="connsiteY4" fmla="*/ 117787 h 210646"/>
              <a:gd name="connsiteX5" fmla="*/ 44877 w 69323"/>
              <a:gd name="connsiteY5" fmla="*/ 0 h 210646"/>
              <a:gd name="connsiteX0" fmla="*/ 34265 w 68784"/>
              <a:gd name="connsiteY0" fmla="*/ 0 h 185849"/>
              <a:gd name="connsiteX1" fmla="*/ 67199 w 68784"/>
              <a:gd name="connsiteY1" fmla="*/ 125924 h 185849"/>
              <a:gd name="connsiteX2" fmla="*/ 57513 w 68784"/>
              <a:gd name="connsiteY2" fmla="*/ 180168 h 185849"/>
              <a:gd name="connsiteX3" fmla="*/ 5206 w 68784"/>
              <a:gd name="connsiteY3" fmla="*/ 174356 h 185849"/>
              <a:gd name="connsiteX4" fmla="*/ 5206 w 68784"/>
              <a:gd name="connsiteY4" fmla="*/ 92990 h 185849"/>
              <a:gd name="connsiteX5" fmla="*/ 34651 w 68784"/>
              <a:gd name="connsiteY5" fmla="*/ 12011 h 185849"/>
              <a:gd name="connsiteX0" fmla="*/ 34265 w 68784"/>
              <a:gd name="connsiteY0" fmla="*/ 0 h 185849"/>
              <a:gd name="connsiteX1" fmla="*/ 67199 w 68784"/>
              <a:gd name="connsiteY1" fmla="*/ 125924 h 185849"/>
              <a:gd name="connsiteX2" fmla="*/ 57513 w 68784"/>
              <a:gd name="connsiteY2" fmla="*/ 180168 h 185849"/>
              <a:gd name="connsiteX3" fmla="*/ 5206 w 68784"/>
              <a:gd name="connsiteY3" fmla="*/ 174356 h 185849"/>
              <a:gd name="connsiteX4" fmla="*/ 5206 w 68784"/>
              <a:gd name="connsiteY4" fmla="*/ 92990 h 185849"/>
              <a:gd name="connsiteX5" fmla="*/ 34651 w 68784"/>
              <a:gd name="connsiteY5" fmla="*/ 12011 h 185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784" h="185849">
                <a:moveTo>
                  <a:pt x="34265" y="0"/>
                </a:moveTo>
                <a:cubicBezTo>
                  <a:pt x="44597" y="5489"/>
                  <a:pt x="63324" y="95896"/>
                  <a:pt x="67199" y="125924"/>
                </a:cubicBezTo>
                <a:cubicBezTo>
                  <a:pt x="71074" y="155952"/>
                  <a:pt x="67845" y="172096"/>
                  <a:pt x="57513" y="180168"/>
                </a:cubicBezTo>
                <a:cubicBezTo>
                  <a:pt x="47181" y="188240"/>
                  <a:pt x="13924" y="188886"/>
                  <a:pt x="5206" y="174356"/>
                </a:cubicBezTo>
                <a:cubicBezTo>
                  <a:pt x="-3512" y="159826"/>
                  <a:pt x="299" y="120047"/>
                  <a:pt x="5206" y="92990"/>
                </a:cubicBezTo>
                <a:cubicBezTo>
                  <a:pt x="10113" y="65933"/>
                  <a:pt x="12306" y="58442"/>
                  <a:pt x="34651" y="12011"/>
                </a:cubicBezTo>
              </a:path>
            </a:pathLst>
          </a:custGeom>
          <a:noFill/>
          <a:ln w="25400" cap="rnd">
            <a:solidFill>
              <a:srgbClr val="FFF0F2"/>
            </a:solidFill>
          </a:ln>
          <a:effectLst>
            <a:outerShdw blurRad="25400" algn="ctr" rotWithShape="0">
              <a:srgbClr val="C54664">
                <a:alpha val="20000"/>
              </a:srgb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439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EDF250E2-3875-49CE-A912-95A294589837}"/>
              </a:ext>
            </a:extLst>
          </p:cNvPr>
          <p:cNvGrpSpPr/>
          <p:nvPr/>
        </p:nvGrpSpPr>
        <p:grpSpPr>
          <a:xfrm>
            <a:off x="3515094" y="-1394164"/>
            <a:ext cx="6858000" cy="9646327"/>
            <a:chOff x="6180235" y="-1494525"/>
            <a:chExt cx="6858000" cy="9646327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A8D72CB-371A-4F41-9E6A-4399D1274D80}"/>
                </a:ext>
              </a:extLst>
            </p:cNvPr>
            <p:cNvSpPr/>
            <p:nvPr/>
          </p:nvSpPr>
          <p:spPr>
            <a:xfrm>
              <a:off x="6180235" y="-1494525"/>
              <a:ext cx="6858000" cy="96463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A11775F-220E-4FBD-AA7B-6EF35E2D1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180235" y="308670"/>
              <a:ext cx="6858000" cy="6858000"/>
            </a:xfrm>
            <a:prstGeom prst="rect">
              <a:avLst/>
            </a:prstGeom>
            <a:ln>
              <a:noFill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627852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046FCB3-A646-4A57-81CC-8DFFEE401352}"/>
              </a:ext>
            </a:extLst>
          </p:cNvPr>
          <p:cNvGrpSpPr/>
          <p:nvPr/>
        </p:nvGrpSpPr>
        <p:grpSpPr>
          <a:xfrm>
            <a:off x="2102158" y="-3039486"/>
            <a:ext cx="7422842" cy="12600000"/>
            <a:chOff x="2102158" y="-2919168"/>
            <a:chExt cx="7422842" cy="12600000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2974822-E604-411A-86FB-0366920CA507}"/>
                </a:ext>
              </a:extLst>
            </p:cNvPr>
            <p:cNvGrpSpPr/>
            <p:nvPr/>
          </p:nvGrpSpPr>
          <p:grpSpPr>
            <a:xfrm>
              <a:off x="2666995" y="-2919168"/>
              <a:ext cx="6858005" cy="12600000"/>
              <a:chOff x="2666995" y="-2919168"/>
              <a:chExt cx="6858005" cy="12600000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4CB55856-FCDF-4F06-A57B-80A061ADBDDA}"/>
                  </a:ext>
                </a:extLst>
              </p:cNvPr>
              <p:cNvGrpSpPr/>
              <p:nvPr/>
            </p:nvGrpSpPr>
            <p:grpSpPr>
              <a:xfrm>
                <a:off x="2666995" y="-2919168"/>
                <a:ext cx="6858005" cy="12600000"/>
                <a:chOff x="2666995" y="-2919168"/>
                <a:chExt cx="6858005" cy="12600000"/>
              </a:xfrm>
            </p:grpSpPr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23F3836E-ACAE-4219-B88C-D7FAB253FF5D}"/>
                    </a:ext>
                  </a:extLst>
                </p:cNvPr>
                <p:cNvGrpSpPr/>
                <p:nvPr/>
              </p:nvGrpSpPr>
              <p:grpSpPr>
                <a:xfrm>
                  <a:off x="2666996" y="-2919168"/>
                  <a:ext cx="6858004" cy="12600000"/>
                  <a:chOff x="2666996" y="-2919168"/>
                  <a:chExt cx="6858004" cy="126000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F21DD3C2-AF82-4C91-9D51-DC35F09EC9E2}"/>
                      </a:ext>
                    </a:extLst>
                  </p:cNvPr>
                  <p:cNvGrpSpPr/>
                  <p:nvPr/>
                </p:nvGrpSpPr>
                <p:grpSpPr>
                  <a:xfrm>
                    <a:off x="2666996" y="-2919168"/>
                    <a:ext cx="6858004" cy="12600000"/>
                    <a:chOff x="2666996" y="-2919168"/>
                    <a:chExt cx="6858004" cy="12600000"/>
                  </a:xfrm>
                </p:grpSpPr>
                <p:grpSp>
                  <p:nvGrpSpPr>
                    <p:cNvPr id="19" name="Group 18">
                      <a:extLst>
                        <a:ext uri="{FF2B5EF4-FFF2-40B4-BE49-F238E27FC236}">
                          <a16:creationId xmlns:a16="http://schemas.microsoft.com/office/drawing/2014/main" id="{6D6FD0B7-B413-4D6F-A9BF-56A1E5BF012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666996" y="-2919168"/>
                      <a:ext cx="6858004" cy="12600000"/>
                      <a:chOff x="2666996" y="-2919168"/>
                      <a:chExt cx="6858004" cy="12600000"/>
                    </a:xfrm>
                  </p:grpSpPr>
                  <p:sp>
                    <p:nvSpPr>
                      <p:cNvPr id="18" name="Rectangle 17">
                        <a:extLst>
                          <a:ext uri="{FF2B5EF4-FFF2-40B4-BE49-F238E27FC236}">
                            <a16:creationId xmlns:a16="http://schemas.microsoft.com/office/drawing/2014/main" id="{0FDA7AC9-5E09-4B87-A3A5-8A45D310E7A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66996" y="-2919168"/>
                        <a:ext cx="6858000" cy="12600000"/>
                      </a:xfrm>
                      <a:prstGeom prst="rect">
                        <a:avLst/>
                      </a:prstGeom>
                      <a:solidFill>
                        <a:srgbClr val="FF82A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pic>
                    <p:nvPicPr>
                      <p:cNvPr id="17" name="Picture 16">
                        <a:extLst>
                          <a:ext uri="{FF2B5EF4-FFF2-40B4-BE49-F238E27FC236}">
                            <a16:creationId xmlns:a16="http://schemas.microsoft.com/office/drawing/2014/main" id="{9287EBAE-BA40-49E7-9779-C84BA0C6E66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2667000" y="-1"/>
                        <a:ext cx="6858000" cy="6858000"/>
                      </a:xfrm>
                      <a:prstGeom prst="rect">
                        <a:avLst/>
                      </a:prstGeom>
                      <a:effectLst>
                        <a:softEdge rad="0"/>
                      </a:effectLst>
                    </p:spPr>
                  </p:pic>
                </p:grpSp>
                <p:sp>
                  <p:nvSpPr>
                    <p:cNvPr id="28" name="Rectangle 27">
                      <a:extLst>
                        <a:ext uri="{FF2B5EF4-FFF2-40B4-BE49-F238E27FC236}">
                          <a16:creationId xmlns:a16="http://schemas.microsoft.com/office/drawing/2014/main" id="{3FC59A04-5228-4670-828D-6A72BE5934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7556" y="6112044"/>
                      <a:ext cx="6217444" cy="1067425"/>
                    </a:xfrm>
                    <a:prstGeom prst="rect">
                      <a:avLst/>
                    </a:prstGeom>
                    <a:solidFill>
                      <a:srgbClr val="FF82A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4B1DF23B-D03F-45DC-B1F3-CFC033E01A97}"/>
                      </a:ext>
                    </a:extLst>
                  </p:cNvPr>
                  <p:cNvSpPr/>
                  <p:nvPr/>
                </p:nvSpPr>
                <p:spPr>
                  <a:xfrm>
                    <a:off x="2667000" y="-191183"/>
                    <a:ext cx="1347440" cy="6093619"/>
                  </a:xfrm>
                  <a:prstGeom prst="rect">
                    <a:avLst/>
                  </a:prstGeom>
                  <a:gradFill flip="none" rotWithShape="1">
                    <a:gsLst>
                      <a:gs pos="37000">
                        <a:srgbClr val="FF82A1"/>
                      </a:gs>
                      <a:gs pos="100000">
                        <a:srgbClr val="FF82A1">
                          <a:alpha val="0"/>
                        </a:srgbClr>
                      </a:gs>
                    </a:gsLst>
                    <a:lin ang="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AAAEFF7A-D278-47FF-8B4D-45521F7DAD13}"/>
                    </a:ext>
                  </a:extLst>
                </p:cNvPr>
                <p:cNvSpPr/>
                <p:nvPr/>
              </p:nvSpPr>
              <p:spPr>
                <a:xfrm rot="5400000">
                  <a:off x="5562283" y="-2895290"/>
                  <a:ext cx="1067425" cy="6858001"/>
                </a:xfrm>
                <a:prstGeom prst="rect">
                  <a:avLst/>
                </a:prstGeom>
                <a:gradFill flip="none" rotWithShape="1">
                  <a:gsLst>
                    <a:gs pos="23000">
                      <a:srgbClr val="FF82A1"/>
                    </a:gs>
                    <a:gs pos="100000">
                      <a:srgbClr val="FF82A1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C17B9663-4E06-4DCA-A571-B9069DFE85E6}"/>
                  </a:ext>
                </a:extLst>
              </p:cNvPr>
              <p:cNvSpPr/>
              <p:nvPr/>
            </p:nvSpPr>
            <p:spPr>
              <a:xfrm rot="10800000">
                <a:off x="8077199" y="18419"/>
                <a:ext cx="1447801" cy="6210925"/>
              </a:xfrm>
              <a:prstGeom prst="rect">
                <a:avLst/>
              </a:prstGeom>
              <a:gradFill flip="none" rotWithShape="1">
                <a:gsLst>
                  <a:gs pos="0">
                    <a:srgbClr val="FF82A1"/>
                  </a:gs>
                  <a:gs pos="100000">
                    <a:srgbClr val="FF82A1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C91F078-EEB4-4851-BEDE-0671025355D8}"/>
                </a:ext>
              </a:extLst>
            </p:cNvPr>
            <p:cNvSpPr/>
            <p:nvPr/>
          </p:nvSpPr>
          <p:spPr>
            <a:xfrm rot="3408531">
              <a:off x="2935474" y="-1301619"/>
              <a:ext cx="3301058" cy="4967689"/>
            </a:xfrm>
            <a:custGeom>
              <a:avLst/>
              <a:gdLst>
                <a:gd name="connsiteX0" fmla="*/ 0 w 1962308"/>
                <a:gd name="connsiteY0" fmla="*/ 0 h 4967689"/>
                <a:gd name="connsiteX1" fmla="*/ 1962308 w 1962308"/>
                <a:gd name="connsiteY1" fmla="*/ 0 h 4967689"/>
                <a:gd name="connsiteX2" fmla="*/ 1962308 w 1962308"/>
                <a:gd name="connsiteY2" fmla="*/ 4967689 h 4967689"/>
                <a:gd name="connsiteX3" fmla="*/ 0 w 1962308"/>
                <a:gd name="connsiteY3" fmla="*/ 4967689 h 4967689"/>
                <a:gd name="connsiteX4" fmla="*/ 0 w 1962308"/>
                <a:gd name="connsiteY4" fmla="*/ 0 h 4967689"/>
                <a:gd name="connsiteX0" fmla="*/ 2181 w 1964489"/>
                <a:gd name="connsiteY0" fmla="*/ 0 h 4967689"/>
                <a:gd name="connsiteX1" fmla="*/ 1964489 w 1964489"/>
                <a:gd name="connsiteY1" fmla="*/ 0 h 4967689"/>
                <a:gd name="connsiteX2" fmla="*/ 1964489 w 1964489"/>
                <a:gd name="connsiteY2" fmla="*/ 4967689 h 4967689"/>
                <a:gd name="connsiteX3" fmla="*/ 0 w 1964489"/>
                <a:gd name="connsiteY3" fmla="*/ 3628507 h 4967689"/>
                <a:gd name="connsiteX4" fmla="*/ 2181 w 1964489"/>
                <a:gd name="connsiteY4" fmla="*/ 0 h 4967689"/>
                <a:gd name="connsiteX0" fmla="*/ 82052 w 2044360"/>
                <a:gd name="connsiteY0" fmla="*/ 0 h 4967689"/>
                <a:gd name="connsiteX1" fmla="*/ 2044360 w 2044360"/>
                <a:gd name="connsiteY1" fmla="*/ 0 h 4967689"/>
                <a:gd name="connsiteX2" fmla="*/ 2044360 w 2044360"/>
                <a:gd name="connsiteY2" fmla="*/ 4967689 h 4967689"/>
                <a:gd name="connsiteX3" fmla="*/ 0 w 2044360"/>
                <a:gd name="connsiteY3" fmla="*/ 3469299 h 4967689"/>
                <a:gd name="connsiteX4" fmla="*/ 82052 w 2044360"/>
                <a:gd name="connsiteY4" fmla="*/ 0 h 496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4360" h="4967689">
                  <a:moveTo>
                    <a:pt x="82052" y="0"/>
                  </a:moveTo>
                  <a:lnTo>
                    <a:pt x="2044360" y="0"/>
                  </a:lnTo>
                  <a:lnTo>
                    <a:pt x="2044360" y="4967689"/>
                  </a:lnTo>
                  <a:lnTo>
                    <a:pt x="0" y="3469299"/>
                  </a:lnTo>
                  <a:lnTo>
                    <a:pt x="82052" y="0"/>
                  </a:lnTo>
                  <a:close/>
                </a:path>
              </a:pathLst>
            </a:custGeom>
            <a:gradFill flip="none" rotWithShape="1">
              <a:gsLst>
                <a:gs pos="23000">
                  <a:srgbClr val="FF82A1"/>
                </a:gs>
                <a:gs pos="100000">
                  <a:srgbClr val="FF82A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8578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8B5B09C-9C4B-4172-A8B6-A750A6499053}"/>
              </a:ext>
            </a:extLst>
          </p:cNvPr>
          <p:cNvGrpSpPr/>
          <p:nvPr/>
        </p:nvGrpSpPr>
        <p:grpSpPr>
          <a:xfrm>
            <a:off x="3515093" y="409031"/>
            <a:ext cx="6858001" cy="6858000"/>
            <a:chOff x="3515093" y="409031"/>
            <a:chExt cx="6858001" cy="685800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A11775F-220E-4FBD-AA7B-6EF35E2D1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515094" y="409031"/>
              <a:ext cx="6858000" cy="6858000"/>
            </a:xfrm>
            <a:prstGeom prst="rect">
              <a:avLst/>
            </a:prstGeom>
            <a:ln>
              <a:noFill/>
            </a:ln>
            <a:effectLst>
              <a:softEdge rad="12700"/>
            </a:effec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8F3A755-4DCA-44C8-B5E6-FA42071671A0}"/>
                </a:ext>
              </a:extLst>
            </p:cNvPr>
            <p:cNvSpPr/>
            <p:nvPr/>
          </p:nvSpPr>
          <p:spPr>
            <a:xfrm>
              <a:off x="3515093" y="409031"/>
              <a:ext cx="1142631" cy="1291182"/>
            </a:xfrm>
            <a:prstGeom prst="rect">
              <a:avLst/>
            </a:prstGeom>
            <a:gradFill flip="none" rotWithShape="1">
              <a:gsLst>
                <a:gs pos="9000">
                  <a:srgbClr val="FF82A1"/>
                </a:gs>
                <a:gs pos="100000">
                  <a:srgbClr val="FF82A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1455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0D63908-AA80-4D9C-A759-4BB79A19B1C2}"/>
              </a:ext>
            </a:extLst>
          </p:cNvPr>
          <p:cNvGrpSpPr/>
          <p:nvPr/>
        </p:nvGrpSpPr>
        <p:grpSpPr>
          <a:xfrm>
            <a:off x="3515094" y="-1394164"/>
            <a:ext cx="6858001" cy="12600000"/>
            <a:chOff x="3515094" y="-1394164"/>
            <a:chExt cx="6858001" cy="12600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7511D3C-E565-46F7-A1FD-20A915A13A8A}"/>
                </a:ext>
              </a:extLst>
            </p:cNvPr>
            <p:cNvSpPr/>
            <p:nvPr/>
          </p:nvSpPr>
          <p:spPr>
            <a:xfrm>
              <a:off x="3515094" y="-1394164"/>
              <a:ext cx="6858000" cy="1260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A96F44C-94E9-472D-934E-69559A8A62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515094" y="821114"/>
              <a:ext cx="6858001" cy="96413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4094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82A0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B7A7CFB4B1074BA9F3E2737B6220F3" ma:contentTypeVersion="10" ma:contentTypeDescription="Create a new document." ma:contentTypeScope="" ma:versionID="c32ec1c9c5d090ee070f41eba0c1b36b">
  <xsd:schema xmlns:xsd="http://www.w3.org/2001/XMLSchema" xmlns:xs="http://www.w3.org/2001/XMLSchema" xmlns:p="http://schemas.microsoft.com/office/2006/metadata/properties" xmlns:ns3="aa2ae1b3-ada8-4b2c-a6fb-95e80c10ec42" xmlns:ns4="c6cbd2fc-5e1f-4d99-b5a3-df6cf7d10211" targetNamespace="http://schemas.microsoft.com/office/2006/metadata/properties" ma:root="true" ma:fieldsID="7e6661ba78fe0aa6b83c40b47c117459" ns3:_="" ns4:_="">
    <xsd:import namespace="aa2ae1b3-ada8-4b2c-a6fb-95e80c10ec42"/>
    <xsd:import namespace="c6cbd2fc-5e1f-4d99-b5a3-df6cf7d1021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2ae1b3-ada8-4b2c-a6fb-95e80c10ec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cbd2fc-5e1f-4d99-b5a3-df6cf7d1021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BD2BBEF-E530-4C48-9161-6F73A2E6FF0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BC5BCA5-115C-4079-BCFC-97D26BEA383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BE41737-C828-436B-8D06-5A1DF6BEA5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2ae1b3-ada8-4b2c-a6fb-95e80c10ec42"/>
    <ds:schemaRef ds:uri="c6cbd2fc-5e1f-4d99-b5a3-df6cf7d102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644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Yunfan Yang</dc:creator>
  <cp:lastModifiedBy>Cloudy Young</cp:lastModifiedBy>
  <cp:revision>66</cp:revision>
  <dcterms:created xsi:type="dcterms:W3CDTF">2020-01-10T23:19:56Z</dcterms:created>
  <dcterms:modified xsi:type="dcterms:W3CDTF">2020-01-12T10:09:51Z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0x010100C0B7A7CFB4B1074BA9F3E2737B6220F3</vt:lpwstr>
  </property>
</Properties>
</file>